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22"/>
  </p:notesMasterIdLst>
  <p:sldIdLst>
    <p:sldId id="305" r:id="rId2"/>
    <p:sldId id="304" r:id="rId3"/>
    <p:sldId id="260" r:id="rId4"/>
    <p:sldId id="261" r:id="rId5"/>
    <p:sldId id="262" r:id="rId6"/>
    <p:sldId id="263" r:id="rId7"/>
    <p:sldId id="284" r:id="rId8"/>
    <p:sldId id="287" r:id="rId9"/>
    <p:sldId id="288" r:id="rId10"/>
    <p:sldId id="289" r:id="rId11"/>
    <p:sldId id="290" r:id="rId12"/>
    <p:sldId id="291" r:id="rId13"/>
    <p:sldId id="292" r:id="rId14"/>
    <p:sldId id="294" r:id="rId15"/>
    <p:sldId id="272" r:id="rId16"/>
    <p:sldId id="274" r:id="rId17"/>
    <p:sldId id="299" r:id="rId18"/>
    <p:sldId id="306" r:id="rId19"/>
    <p:sldId id="301" r:id="rId20"/>
    <p:sldId id="30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B54"/>
    <a:srgbClr val="F75556"/>
    <a:srgbClr val="D944B6"/>
    <a:srgbClr val="30B39A"/>
    <a:srgbClr val="86BA3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slide" Target="../slides/slide6.xml"/><Relationship Id="rId2" Type="http://schemas.openxmlformats.org/officeDocument/2006/relationships/slide" Target="../slides/slide4.xml"/><Relationship Id="rId1" Type="http://schemas.openxmlformats.org/officeDocument/2006/relationships/image" Target="../media/image3.png"/><Relationship Id="rId6" Type="http://schemas.openxmlformats.org/officeDocument/2006/relationships/image" Target="../media/image6.png"/><Relationship Id="rId11" Type="http://schemas.openxmlformats.org/officeDocument/2006/relationships/image" Target="../media/image9.jpg"/><Relationship Id="rId5" Type="http://schemas.openxmlformats.org/officeDocument/2006/relationships/image" Target="../media/image5.png"/><Relationship Id="rId10" Type="http://schemas.openxmlformats.org/officeDocument/2006/relationships/image" Target="../media/image8.png"/><Relationship Id="rId4" Type="http://schemas.openxmlformats.org/officeDocument/2006/relationships/slide" Target="../slides/slide7.xml"/><Relationship Id="rId9" Type="http://schemas.openxmlformats.org/officeDocument/2006/relationships/slide" Target="../slides/slide5.xml"/></Relationships>
</file>

<file path=ppt/diagrams/_rels/data2.xml.rels><?xml version="1.0" encoding="UTF-8" standalone="yes"?>
<Relationships xmlns="http://schemas.openxmlformats.org/package/2006/relationships"><Relationship Id="rId8" Type="http://schemas.openxmlformats.org/officeDocument/2006/relationships/slide" Target="../slides/slide10.xml"/><Relationship Id="rId13" Type="http://schemas.openxmlformats.org/officeDocument/2006/relationships/image" Target="../media/image13.jpg"/><Relationship Id="rId18" Type="http://schemas.openxmlformats.org/officeDocument/2006/relationships/image" Target="../media/image17.png"/><Relationship Id="rId3" Type="http://schemas.openxmlformats.org/officeDocument/2006/relationships/slide" Target="../slides/slide11.xml"/><Relationship Id="rId7" Type="http://schemas.openxmlformats.org/officeDocument/2006/relationships/slide" Target="../slides/slide19.xml"/><Relationship Id="rId12" Type="http://schemas.openxmlformats.org/officeDocument/2006/relationships/image" Target="../media/image12.jpg"/><Relationship Id="rId17" Type="http://schemas.openxmlformats.org/officeDocument/2006/relationships/image" Target="../media/image16.png"/><Relationship Id="rId2" Type="http://schemas.openxmlformats.org/officeDocument/2006/relationships/slide" Target="../slides/slide13.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 Target="../slides/slide17.xml"/><Relationship Id="rId6" Type="http://schemas.openxmlformats.org/officeDocument/2006/relationships/slide" Target="../slides/slide14.xml"/><Relationship Id="rId11" Type="http://schemas.openxmlformats.org/officeDocument/2006/relationships/image" Target="../media/image11.png"/><Relationship Id="rId5" Type="http://schemas.openxmlformats.org/officeDocument/2006/relationships/slide" Target="../slides/slide15.xml"/><Relationship Id="rId15" Type="http://schemas.openxmlformats.org/officeDocument/2006/relationships/image" Target="../media/image14.jpeg"/><Relationship Id="rId10" Type="http://schemas.openxmlformats.org/officeDocument/2006/relationships/image" Target="../media/image10.jpg"/><Relationship Id="rId19" Type="http://schemas.openxmlformats.org/officeDocument/2006/relationships/image" Target="../media/image18.jpg"/><Relationship Id="rId4" Type="http://schemas.openxmlformats.org/officeDocument/2006/relationships/slide" Target="../slides/slide12.xml"/><Relationship Id="rId9" Type="http://schemas.openxmlformats.org/officeDocument/2006/relationships/slide" Target="../slides/slide9.xml"/><Relationship Id="rId14" Type="http://schemas.openxmlformats.org/officeDocument/2006/relationships/slide" Target="../slides/slide5.xml"/></Relationships>
</file>

<file path=ppt/diagrams/_rels/data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jpeg"/><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diagrams/_rels/data8.xml.rels><?xml version="1.0" encoding="UTF-8" standalone="yes"?>
<Relationships xmlns="http://schemas.openxmlformats.org/package/2006/relationships"><Relationship Id="rId1" Type="http://schemas.openxmlformats.org/officeDocument/2006/relationships/image" Target="../media/image26.jpeg"/></Relationships>
</file>

<file path=ppt/diagrams/_rels/data14.xml.rels><?xml version="1.0" encoding="UTF-8" standalone="yes"?>
<Relationships xmlns="http://schemas.openxmlformats.org/package/2006/relationships"><Relationship Id="rId1" Type="http://schemas.openxmlformats.org/officeDocument/2006/relationships/image" Target="../media/image2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9.jpg"/><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8.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image" Target="../media/image10.jpg"/><Relationship Id="rId6" Type="http://schemas.openxmlformats.org/officeDocument/2006/relationships/image" Target="../media/image15.png"/><Relationship Id="rId5" Type="http://schemas.openxmlformats.org/officeDocument/2006/relationships/image" Target="../media/image14.jpeg"/><Relationship Id="rId10" Type="http://schemas.openxmlformats.org/officeDocument/2006/relationships/image" Target="../media/image19.png"/><Relationship Id="rId4" Type="http://schemas.openxmlformats.org/officeDocument/2006/relationships/image" Target="../media/image13.jpg"/><Relationship Id="rId9" Type="http://schemas.openxmlformats.org/officeDocument/2006/relationships/image" Target="../media/image18.jpg"/></Relationships>
</file>

<file path=ppt/diagrams/_rels/drawing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jpeg"/><Relationship Id="rId1" Type="http://schemas.openxmlformats.org/officeDocument/2006/relationships/image" Target="../media/image21.png"/><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CF50AA-3D3B-456F-A96E-AC6CF556F368}" type="doc">
      <dgm:prSet loTypeId="urn:microsoft.com/office/officeart/2008/layout/CircularPictureCallout" loCatId="picture" qsTypeId="urn:microsoft.com/office/officeart/2005/8/quickstyle/3d7" qsCatId="3D" csTypeId="urn:microsoft.com/office/officeart/2005/8/colors/colorful5" csCatId="colorful" phldr="1"/>
      <dgm:spPr/>
      <dgm:t>
        <a:bodyPr/>
        <a:lstStyle/>
        <a:p>
          <a:endParaRPr lang="en-US"/>
        </a:p>
      </dgm:t>
    </dgm:pt>
    <dgm:pt modelId="{35AE0633-919F-4EA8-B0F1-6AAF4B5E309B}">
      <dgm:prSet phldrT="[Text]"/>
      <dgm:spPr/>
      <dgm:t>
        <a:bodyPr/>
        <a:lstStyle/>
        <a:p>
          <a:pPr algn="r"/>
          <a:r>
            <a:rPr lang="fa-IR" dirty="0" smtClean="0">
              <a:solidFill>
                <a:srgbClr val="FFFF00"/>
              </a:solidFill>
            </a:rPr>
            <a:t>1.جامعه شناسان سیاسی</a:t>
          </a:r>
          <a:endParaRPr lang="en-US" dirty="0">
            <a:solidFill>
              <a:srgbClr val="FFFF00"/>
            </a:solidFill>
          </a:endParaRPr>
        </a:p>
      </dgm:t>
    </dgm:pt>
    <dgm:pt modelId="{90D3A4BD-CC81-4314-B254-8EFECF123F5F}" type="parTrans" cxnId="{9C2C9656-8376-483C-ACD6-C5A48D488AE8}">
      <dgm:prSet/>
      <dgm:spPr/>
      <dgm:t>
        <a:bodyPr/>
        <a:lstStyle/>
        <a:p>
          <a:endParaRPr lang="en-US"/>
        </a:p>
      </dgm:t>
    </dgm:pt>
    <dgm:pt modelId="{6C0BF83E-D6A8-4222-982E-9D8D662B3328}" type="sibTrans" cxnId="{9C2C9656-8376-483C-ACD6-C5A48D488AE8}">
      <dgm:prSet/>
      <dgm:spPr>
        <a:blipFill rotWithShape="1">
          <a:blip xmlns:r="http://schemas.openxmlformats.org/officeDocument/2006/relationships" r:embed="rId1"/>
          <a:stretch>
            <a:fillRect/>
          </a:stretch>
        </a:blipFill>
      </dgm:spPr>
      <dgm:t>
        <a:bodyPr/>
        <a:lstStyle/>
        <a:p>
          <a:pPr algn="r"/>
          <a:endParaRPr lang="en-US"/>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3B129CDE-A059-440C-9DBF-7E3B4C0B852D}">
      <dgm:prSet phldrT="[Text]"/>
      <dgm:spPr/>
      <dgm:t>
        <a:bodyPr/>
        <a:lstStyle/>
        <a:p>
          <a:r>
            <a:rPr lang="fa-IR" dirty="0" smtClean="0">
              <a:solidFill>
                <a:srgbClr val="FFFF00"/>
              </a:solidFill>
            </a:rPr>
            <a:t>5.نهادگرایان</a:t>
          </a:r>
          <a:endParaRPr lang="en-US" dirty="0">
            <a:solidFill>
              <a:srgbClr val="FFFF00"/>
            </a:solidFill>
          </a:endParaRPr>
        </a:p>
      </dgm:t>
    </dgm:pt>
    <dgm:pt modelId="{DFDE9F41-5B94-4CC9-9B2F-B5DC2FC2F9E9}" type="parTrans" cxnId="{7ABC95EC-8BBC-4553-85A6-BAA5417A11D7}">
      <dgm:prSet/>
      <dgm:spPr/>
      <dgm:t>
        <a:bodyPr/>
        <a:lstStyle/>
        <a:p>
          <a:endParaRPr lang="en-US"/>
        </a:p>
      </dgm:t>
    </dgm:pt>
    <dgm:pt modelId="{481DDD56-2C17-4A1A-8925-095FFF7F616F}" type="sibTrans" cxnId="{7ABC95EC-8BBC-4553-85A6-BAA5417A11D7}">
      <dgm:prSet/>
      <dgm:spPr>
        <a:blipFill rotWithShape="1">
          <a:blip xmlns:r="http://schemas.openxmlformats.org/officeDocument/2006/relationships" r:embed="rId3"/>
          <a:stretch>
            <a:fillRect/>
          </a:stretch>
        </a:blipFill>
      </dgm:spPr>
      <dgm:t>
        <a:bodyPr/>
        <a:lstStyle/>
        <a:p>
          <a:endParaRPr lang="en-US"/>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7C13B540-D59A-42D3-9A2E-DAA804FE053C}">
      <dgm:prSet phldrT="[Text]"/>
      <dgm:spPr/>
      <dgm:t>
        <a:bodyPr/>
        <a:lstStyle/>
        <a:p>
          <a:r>
            <a:rPr lang="fa-IR" dirty="0" smtClean="0">
              <a:solidFill>
                <a:srgbClr val="FFFF00"/>
              </a:solidFill>
            </a:rPr>
            <a:t>6.مارکسیست های</a:t>
          </a:r>
          <a:r>
            <a:rPr lang="fa-IR" dirty="0" smtClean="0"/>
            <a:t> </a:t>
          </a:r>
          <a:r>
            <a:rPr lang="fa-IR" dirty="0" smtClean="0">
              <a:solidFill>
                <a:srgbClr val="FFFF00"/>
              </a:solidFill>
            </a:rPr>
            <a:t>نو</a:t>
          </a:r>
          <a:endParaRPr lang="en-US" dirty="0">
            <a:solidFill>
              <a:srgbClr val="FFFF00"/>
            </a:solidFill>
          </a:endParaRPr>
        </a:p>
      </dgm:t>
    </dgm:pt>
    <dgm:pt modelId="{4DC6ABEB-C45C-4552-9B8C-F48AA81CDA24}" type="parTrans" cxnId="{5D2C26DC-A565-4724-9E2D-6748F57A04D1}">
      <dgm:prSet/>
      <dgm:spPr/>
      <dgm:t>
        <a:bodyPr/>
        <a:lstStyle/>
        <a:p>
          <a:endParaRPr lang="en-US"/>
        </a:p>
      </dgm:t>
    </dgm:pt>
    <dgm:pt modelId="{5C75CE13-D980-4CC0-A9BE-C38D7030DE16}" type="sibTrans" cxnId="{5D2C26DC-A565-4724-9E2D-6748F57A04D1}">
      <dgm:prSet/>
      <dgm:spPr>
        <a:blipFill rotWithShape="1">
          <a:blip xmlns:r="http://schemas.openxmlformats.org/officeDocument/2006/relationships" r:embed="rId5"/>
          <a:stretch>
            <a:fillRect/>
          </a:stretch>
        </a:blipFill>
      </dgm:spPr>
      <dgm:t>
        <a:bodyPr/>
        <a:lstStyle/>
        <a:p>
          <a:endParaRPr lang="en-US"/>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DB04B7EF-9FA4-45DE-8ADA-7EBF46ABF7DC}">
      <dgm:prSet phldrT="[Text]"/>
      <dgm:spPr/>
      <dgm:t>
        <a:bodyPr/>
        <a:lstStyle/>
        <a:p>
          <a:r>
            <a:rPr lang="fa-IR" dirty="0" smtClean="0">
              <a:solidFill>
                <a:srgbClr val="FFFF00"/>
              </a:solidFill>
            </a:rPr>
            <a:t>4.جامعه شناسان</a:t>
          </a:r>
          <a:endParaRPr lang="en-US" dirty="0" smtClean="0">
            <a:solidFill>
              <a:srgbClr val="FFFF00"/>
            </a:solidFill>
          </a:endParaRPr>
        </a:p>
      </dgm:t>
    </dgm:pt>
    <dgm:pt modelId="{1A016B47-02D7-481C-8A95-A51A0C275838}" type="parTrans" cxnId="{EF251018-D161-4764-BFD6-86DB38AD8BB8}">
      <dgm:prSet/>
      <dgm:spPr/>
      <dgm:t>
        <a:bodyPr/>
        <a:lstStyle/>
        <a:p>
          <a:endParaRPr lang="en-US"/>
        </a:p>
      </dgm:t>
    </dgm:pt>
    <dgm:pt modelId="{A85995D9-8CD7-4A80-BF15-E7E363091F00}" type="sibTrans" cxnId="{EF251018-D161-4764-BFD6-86DB38AD8BB8}">
      <dgm:prSet/>
      <dgm:spPr>
        <a:blipFill rotWithShape="1">
          <a:blip xmlns:r="http://schemas.openxmlformats.org/officeDocument/2006/relationships" r:embed="rId6"/>
          <a:stretch>
            <a:fillRect/>
          </a:stretch>
        </a:blipFill>
      </dgm:spPr>
      <dgm:t>
        <a:bodyPr/>
        <a:lstStyle/>
        <a:p>
          <a:endParaRPr lang="en-US"/>
        </a:p>
      </dgm:t>
      <dgm:extLst>
        <a:ext uri="{E40237B7-FDA0-4F09-8148-C483321AD2D9}">
          <dgm14:cNvPr xmlns:dgm14="http://schemas.microsoft.com/office/drawing/2010/diagram" id="0" name="">
            <a:hlinkClick xmlns:r="http://schemas.openxmlformats.org/officeDocument/2006/relationships" r:id="rId7" action="ppaction://hlinksldjump"/>
          </dgm14:cNvPr>
        </a:ext>
      </dgm:extLst>
    </dgm:pt>
    <dgm:pt modelId="{213CE688-9B40-484D-B93B-E1BE8635968C}">
      <dgm:prSet phldrT="[Text]"/>
      <dgm:spPr/>
      <dgm:t>
        <a:bodyPr/>
        <a:lstStyle/>
        <a:p>
          <a:r>
            <a:rPr lang="fa-IR" dirty="0" smtClean="0">
              <a:solidFill>
                <a:srgbClr val="FFFF00"/>
              </a:solidFill>
            </a:rPr>
            <a:t>2.مورخان اقتصادی</a:t>
          </a:r>
          <a:endParaRPr lang="en-US" dirty="0">
            <a:solidFill>
              <a:srgbClr val="FFFF00"/>
            </a:solidFill>
          </a:endParaRPr>
        </a:p>
      </dgm:t>
    </dgm:pt>
    <dgm:pt modelId="{8D93F8B5-55B8-430F-99F7-CC975BB10CFB}" type="parTrans" cxnId="{FE2614C5-ADF9-45EA-AD95-E12A88BB6ACF}">
      <dgm:prSet/>
      <dgm:spPr/>
      <dgm:t>
        <a:bodyPr/>
        <a:lstStyle/>
        <a:p>
          <a:endParaRPr lang="en-US"/>
        </a:p>
      </dgm:t>
    </dgm:pt>
    <dgm:pt modelId="{A8159869-5F81-4F6A-B30A-963C2BC41BF1}" type="sibTrans" cxnId="{FE2614C5-ADF9-45EA-AD95-E12A88BB6ACF}">
      <dgm:prSet/>
      <dgm:spPr>
        <a:blipFill rotWithShape="1">
          <a:blip xmlns:r="http://schemas.openxmlformats.org/officeDocument/2006/relationships" r:embed="rId8"/>
          <a:stretch>
            <a:fillRect/>
          </a:stretch>
        </a:blipFill>
      </dgm:spPr>
      <dgm:t>
        <a:bodyPr/>
        <a:lstStyle/>
        <a:p>
          <a:endParaRPr lang="en-US"/>
        </a:p>
      </dgm:t>
      <dgm:extLst>
        <a:ext uri="{E40237B7-FDA0-4F09-8148-C483321AD2D9}">
          <dgm14:cNvPr xmlns:dgm14="http://schemas.microsoft.com/office/drawing/2010/diagram" id="0" name="">
            <a:hlinkClick xmlns:r="http://schemas.openxmlformats.org/officeDocument/2006/relationships" r:id="rId9" action="ppaction://hlinksldjump"/>
          </dgm14:cNvPr>
        </a:ext>
      </dgm:extLst>
    </dgm:pt>
    <dgm:pt modelId="{77461637-713E-4930-A7B1-D307B3FA1599}">
      <dgm:prSet phldrT="[Text]"/>
      <dgm:spPr/>
      <dgm:t>
        <a:bodyPr/>
        <a:lstStyle/>
        <a:p>
          <a:pPr rtl="1"/>
          <a:r>
            <a:rPr lang="fa-IR" dirty="0" smtClean="0">
              <a:solidFill>
                <a:srgbClr val="FFFF00"/>
              </a:solidFill>
            </a:rPr>
            <a:t>3.روان شناسان</a:t>
          </a:r>
          <a:endParaRPr lang="en-US" dirty="0">
            <a:solidFill>
              <a:srgbClr val="FFFF00"/>
            </a:solidFill>
          </a:endParaRPr>
        </a:p>
      </dgm:t>
    </dgm:pt>
    <dgm:pt modelId="{14BC73AB-B9ED-4FED-8B99-180B9669C114}" type="parTrans" cxnId="{06123CF5-A737-44B3-80D5-4B047146A3E1}">
      <dgm:prSet/>
      <dgm:spPr/>
      <dgm:t>
        <a:bodyPr/>
        <a:lstStyle/>
        <a:p>
          <a:endParaRPr lang="en-US"/>
        </a:p>
      </dgm:t>
    </dgm:pt>
    <dgm:pt modelId="{8AD46EE3-EBE5-40DB-B77C-E9F9A9A7CA4D}" type="sibTrans" cxnId="{06123CF5-A737-44B3-80D5-4B047146A3E1}">
      <dgm:prSet/>
      <dgm:spPr>
        <a:blipFill rotWithShape="1">
          <a:blip xmlns:r="http://schemas.openxmlformats.org/officeDocument/2006/relationships" r:embed="rId10"/>
          <a:stretch>
            <a:fillRect/>
          </a:stretch>
        </a:blipFill>
      </dgm:spPr>
      <dgm:t>
        <a:bodyPr/>
        <a:lstStyle/>
        <a:p>
          <a:endParaRPr lang="en-US"/>
        </a:p>
      </dgm:t>
      <dgm:extLst>
        <a:ext uri="{E40237B7-FDA0-4F09-8148-C483321AD2D9}">
          <dgm14:cNvPr xmlns:dgm14="http://schemas.microsoft.com/office/drawing/2010/diagram" id="0" name="">
            <a:hlinkClick xmlns:r="http://schemas.openxmlformats.org/officeDocument/2006/relationships" r:id="rId9" action="ppaction://hlinksldjump"/>
          </dgm14:cNvPr>
        </a:ext>
      </dgm:extLst>
    </dgm:pt>
    <dgm:pt modelId="{DA8DA617-3BD4-4145-88E9-48DE46F57B19}">
      <dgm:prSet phldrT="[Text]" custT="1"/>
      <dgm:spPr/>
      <dgm:t>
        <a:bodyPr/>
        <a:lstStyle/>
        <a:p>
          <a:endParaRPr lang="en-US" sz="3600" dirty="0"/>
        </a:p>
      </dgm:t>
    </dgm:pt>
    <dgm:pt modelId="{601DC20D-EEF9-420E-9D14-58F53F050220}" type="parTrans" cxnId="{7D735A6C-75B6-4DAD-B273-8593492A99D9}">
      <dgm:prSet/>
      <dgm:spPr/>
      <dgm:t>
        <a:bodyPr/>
        <a:lstStyle/>
        <a:p>
          <a:endParaRPr lang="en-US"/>
        </a:p>
      </dgm:t>
    </dgm:pt>
    <dgm:pt modelId="{27FF3CE5-66FA-4966-94B2-17E9A0A3E25B}" type="sibTrans" cxnId="{7D735A6C-75B6-4DAD-B273-8593492A99D9}">
      <dgm:prSet/>
      <dgm:spPr>
        <a:blipFill>
          <a:blip xmlns:r="http://schemas.openxmlformats.org/officeDocument/2006/relationships" r:embed="rId11">
            <a:extLst>
              <a:ext uri="{28A0092B-C50C-407E-A947-70E740481C1C}">
                <a14:useLocalDpi xmlns:a14="http://schemas.microsoft.com/office/drawing/2010/main" val="0"/>
              </a:ext>
            </a:extLst>
          </a:blip>
          <a:srcRect/>
          <a:stretch>
            <a:fillRect l="-2000" r="-2000"/>
          </a:stretch>
        </a:blipFill>
      </dgm:spPr>
      <dgm:t>
        <a:bodyPr/>
        <a:lstStyle/>
        <a:p>
          <a:endParaRPr lang="en-US"/>
        </a:p>
      </dgm:t>
    </dgm:pt>
    <dgm:pt modelId="{9EC14D15-DCC5-446D-8B11-A7E111BBAE80}" type="pres">
      <dgm:prSet presAssocID="{63CF50AA-3D3B-456F-A96E-AC6CF556F368}" presName="Name0" presStyleCnt="0">
        <dgm:presLayoutVars>
          <dgm:chMax val="7"/>
          <dgm:chPref val="7"/>
          <dgm:dir/>
        </dgm:presLayoutVars>
      </dgm:prSet>
      <dgm:spPr/>
      <dgm:t>
        <a:bodyPr/>
        <a:lstStyle/>
        <a:p>
          <a:endParaRPr lang="en-US"/>
        </a:p>
      </dgm:t>
    </dgm:pt>
    <dgm:pt modelId="{7D56D557-2EB1-46B5-9C75-8193A5FDFA10}" type="pres">
      <dgm:prSet presAssocID="{63CF50AA-3D3B-456F-A96E-AC6CF556F368}" presName="Name1" presStyleCnt="0"/>
      <dgm:spPr/>
    </dgm:pt>
    <dgm:pt modelId="{C74C38A4-FE10-46BF-AEA9-47D54D658B3E}" type="pres">
      <dgm:prSet presAssocID="{27FF3CE5-66FA-4966-94B2-17E9A0A3E25B}" presName="picture_1" presStyleCnt="0"/>
      <dgm:spPr/>
    </dgm:pt>
    <dgm:pt modelId="{E8C66447-5205-4BE7-A081-ADEA25ECC990}" type="pres">
      <dgm:prSet presAssocID="{27FF3CE5-66FA-4966-94B2-17E9A0A3E25B}" presName="pictureRepeatNode" presStyleLbl="alignImgPlace1" presStyleIdx="0" presStyleCnt="7"/>
      <dgm:spPr/>
      <dgm:t>
        <a:bodyPr/>
        <a:lstStyle/>
        <a:p>
          <a:endParaRPr lang="en-US"/>
        </a:p>
      </dgm:t>
    </dgm:pt>
    <dgm:pt modelId="{82002C1D-0364-4C37-8938-2C2E09BBBBFD}" type="pres">
      <dgm:prSet presAssocID="{DA8DA617-3BD4-4145-88E9-48DE46F57B19}" presName="text_1" presStyleLbl="node1" presStyleIdx="0" presStyleCnt="0">
        <dgm:presLayoutVars>
          <dgm:bulletEnabled val="1"/>
        </dgm:presLayoutVars>
      </dgm:prSet>
      <dgm:spPr/>
      <dgm:t>
        <a:bodyPr/>
        <a:lstStyle/>
        <a:p>
          <a:endParaRPr lang="en-US"/>
        </a:p>
      </dgm:t>
    </dgm:pt>
    <dgm:pt modelId="{155D9992-9FB7-488C-BE7B-F89BA21F37C4}" type="pres">
      <dgm:prSet presAssocID="{6C0BF83E-D6A8-4222-982E-9D8D662B3328}" presName="picture_2" presStyleCnt="0"/>
      <dgm:spPr/>
    </dgm:pt>
    <dgm:pt modelId="{3C6DD0A6-E60D-47C2-AA67-58C1BC36BF07}" type="pres">
      <dgm:prSet presAssocID="{6C0BF83E-D6A8-4222-982E-9D8D662B3328}" presName="pictureRepeatNode" presStyleLbl="alignImgPlace1" presStyleIdx="1" presStyleCnt="7" custLinFactNeighborX="-4391" custLinFactNeighborY="-2371"/>
      <dgm:spPr/>
      <dgm:t>
        <a:bodyPr/>
        <a:lstStyle/>
        <a:p>
          <a:endParaRPr lang="en-US"/>
        </a:p>
      </dgm:t>
    </dgm:pt>
    <dgm:pt modelId="{B46591FC-108B-4AE2-BC28-10CA0E8FF528}" type="pres">
      <dgm:prSet presAssocID="{35AE0633-919F-4EA8-B0F1-6AAF4B5E309B}" presName="line_2" presStyleLbl="parChTrans1D1" presStyleIdx="0" presStyleCnt="6"/>
      <dgm:spPr/>
    </dgm:pt>
    <dgm:pt modelId="{43A7080B-1AFA-40C7-9C3A-5415E7429D20}" type="pres">
      <dgm:prSet presAssocID="{35AE0633-919F-4EA8-B0F1-6AAF4B5E309B}" presName="textparent_2" presStyleLbl="node1" presStyleIdx="0" presStyleCnt="0"/>
      <dgm:spPr/>
    </dgm:pt>
    <dgm:pt modelId="{C6AD6E76-36DE-4126-A6A8-5A9122B07167}" type="pres">
      <dgm:prSet presAssocID="{35AE0633-919F-4EA8-B0F1-6AAF4B5E309B}" presName="text_2" presStyleLbl="revTx" presStyleIdx="0" presStyleCnt="6">
        <dgm:presLayoutVars>
          <dgm:bulletEnabled val="1"/>
        </dgm:presLayoutVars>
      </dgm:prSet>
      <dgm:spPr/>
      <dgm:t>
        <a:bodyPr/>
        <a:lstStyle/>
        <a:p>
          <a:endParaRPr lang="en-US"/>
        </a:p>
      </dgm:t>
    </dgm:pt>
    <dgm:pt modelId="{629A614E-6142-485B-AE02-7131D42D21C1}" type="pres">
      <dgm:prSet presAssocID="{A8159869-5F81-4F6A-B30A-963C2BC41BF1}" presName="picture_3" presStyleCnt="0"/>
      <dgm:spPr/>
    </dgm:pt>
    <dgm:pt modelId="{3239C12F-C8F5-4981-92B3-E388AD196787}" type="pres">
      <dgm:prSet presAssocID="{A8159869-5F81-4F6A-B30A-963C2BC41BF1}" presName="pictureRepeatNode" presStyleLbl="alignImgPlace1" presStyleIdx="2" presStyleCnt="7"/>
      <dgm:spPr/>
      <dgm:t>
        <a:bodyPr/>
        <a:lstStyle/>
        <a:p>
          <a:endParaRPr lang="en-US"/>
        </a:p>
      </dgm:t>
    </dgm:pt>
    <dgm:pt modelId="{E256CD8A-D244-4E52-9CB9-D24E3D27E230}" type="pres">
      <dgm:prSet presAssocID="{213CE688-9B40-484D-B93B-E1BE8635968C}" presName="line_3" presStyleLbl="parChTrans1D1" presStyleIdx="1" presStyleCnt="6"/>
      <dgm:spPr/>
    </dgm:pt>
    <dgm:pt modelId="{C3C3CD26-46A7-4BDF-9E09-13528187FF36}" type="pres">
      <dgm:prSet presAssocID="{213CE688-9B40-484D-B93B-E1BE8635968C}" presName="textparent_3" presStyleLbl="node1" presStyleIdx="0" presStyleCnt="0"/>
      <dgm:spPr/>
    </dgm:pt>
    <dgm:pt modelId="{BF9543F1-AE4B-4A36-BAB0-E934DA59D837}" type="pres">
      <dgm:prSet presAssocID="{213CE688-9B40-484D-B93B-E1BE8635968C}" presName="text_3" presStyleLbl="revTx" presStyleIdx="1" presStyleCnt="6">
        <dgm:presLayoutVars>
          <dgm:bulletEnabled val="1"/>
        </dgm:presLayoutVars>
      </dgm:prSet>
      <dgm:spPr/>
      <dgm:t>
        <a:bodyPr/>
        <a:lstStyle/>
        <a:p>
          <a:endParaRPr lang="en-US"/>
        </a:p>
      </dgm:t>
    </dgm:pt>
    <dgm:pt modelId="{7B242EA1-8377-406E-9EFF-56B6849ECDE0}" type="pres">
      <dgm:prSet presAssocID="{8AD46EE3-EBE5-40DB-B77C-E9F9A9A7CA4D}" presName="picture_4" presStyleCnt="0"/>
      <dgm:spPr/>
    </dgm:pt>
    <dgm:pt modelId="{FD2C7239-2F1A-4E49-8E2E-9B54B20E1285}" type="pres">
      <dgm:prSet presAssocID="{8AD46EE3-EBE5-40DB-B77C-E9F9A9A7CA4D}" presName="pictureRepeatNode" presStyleLbl="alignImgPlace1" presStyleIdx="3" presStyleCnt="7"/>
      <dgm:spPr/>
      <dgm:t>
        <a:bodyPr/>
        <a:lstStyle/>
        <a:p>
          <a:endParaRPr lang="en-US"/>
        </a:p>
      </dgm:t>
    </dgm:pt>
    <dgm:pt modelId="{77967F14-7FB8-4A3A-9B4F-730616578A25}" type="pres">
      <dgm:prSet presAssocID="{77461637-713E-4930-A7B1-D307B3FA1599}" presName="line_4" presStyleLbl="parChTrans1D1" presStyleIdx="2" presStyleCnt="6"/>
      <dgm:spPr/>
    </dgm:pt>
    <dgm:pt modelId="{1683E651-F92A-42DD-B3EA-DF863EABFA3F}" type="pres">
      <dgm:prSet presAssocID="{77461637-713E-4930-A7B1-D307B3FA1599}" presName="textparent_4" presStyleLbl="node1" presStyleIdx="0" presStyleCnt="0"/>
      <dgm:spPr/>
    </dgm:pt>
    <dgm:pt modelId="{518B3660-A8D4-4987-BDD5-700E22833E9D}" type="pres">
      <dgm:prSet presAssocID="{77461637-713E-4930-A7B1-D307B3FA1599}" presName="text_4" presStyleLbl="revTx" presStyleIdx="2" presStyleCnt="6">
        <dgm:presLayoutVars>
          <dgm:bulletEnabled val="1"/>
        </dgm:presLayoutVars>
      </dgm:prSet>
      <dgm:spPr/>
      <dgm:t>
        <a:bodyPr/>
        <a:lstStyle/>
        <a:p>
          <a:endParaRPr lang="en-US"/>
        </a:p>
      </dgm:t>
    </dgm:pt>
    <dgm:pt modelId="{885A7A0D-EBEE-4FC7-AB5F-2B6DE6E95DC5}" type="pres">
      <dgm:prSet presAssocID="{A85995D9-8CD7-4A80-BF15-E7E363091F00}" presName="picture_5" presStyleCnt="0"/>
      <dgm:spPr/>
    </dgm:pt>
    <dgm:pt modelId="{4D51DBFF-3827-4551-AF9D-1D4C007F734B}" type="pres">
      <dgm:prSet presAssocID="{A85995D9-8CD7-4A80-BF15-E7E363091F00}" presName="pictureRepeatNode" presStyleLbl="alignImgPlace1" presStyleIdx="4" presStyleCnt="7"/>
      <dgm:spPr/>
      <dgm:t>
        <a:bodyPr/>
        <a:lstStyle/>
        <a:p>
          <a:endParaRPr lang="en-US"/>
        </a:p>
      </dgm:t>
    </dgm:pt>
    <dgm:pt modelId="{F585DACA-3FB8-4E16-BAFE-94AE2E31BDFC}" type="pres">
      <dgm:prSet presAssocID="{DB04B7EF-9FA4-45DE-8ADA-7EBF46ABF7DC}" presName="line_5" presStyleLbl="parChTrans1D1" presStyleIdx="3" presStyleCnt="6"/>
      <dgm:spPr/>
    </dgm:pt>
    <dgm:pt modelId="{184FDFB1-125E-450B-99CB-1A3232B5F87F}" type="pres">
      <dgm:prSet presAssocID="{DB04B7EF-9FA4-45DE-8ADA-7EBF46ABF7DC}" presName="textparent_5" presStyleLbl="node1" presStyleIdx="0" presStyleCnt="0"/>
      <dgm:spPr/>
    </dgm:pt>
    <dgm:pt modelId="{911CD6D2-87D1-4B22-9EF7-0DA71C0B6B2D}" type="pres">
      <dgm:prSet presAssocID="{DB04B7EF-9FA4-45DE-8ADA-7EBF46ABF7DC}" presName="text_5" presStyleLbl="revTx" presStyleIdx="3" presStyleCnt="6">
        <dgm:presLayoutVars>
          <dgm:bulletEnabled val="1"/>
        </dgm:presLayoutVars>
      </dgm:prSet>
      <dgm:spPr/>
      <dgm:t>
        <a:bodyPr/>
        <a:lstStyle/>
        <a:p>
          <a:endParaRPr lang="en-US"/>
        </a:p>
      </dgm:t>
    </dgm:pt>
    <dgm:pt modelId="{7EA6721B-A51D-403E-891B-D83241992728}" type="pres">
      <dgm:prSet presAssocID="{481DDD56-2C17-4A1A-8925-095FFF7F616F}" presName="picture_6" presStyleCnt="0"/>
      <dgm:spPr/>
    </dgm:pt>
    <dgm:pt modelId="{6B9CC444-9485-4EE6-B412-25C4E005F7D9}" type="pres">
      <dgm:prSet presAssocID="{481DDD56-2C17-4A1A-8925-095FFF7F616F}" presName="pictureRepeatNode" presStyleLbl="alignImgPlace1" presStyleIdx="5" presStyleCnt="7"/>
      <dgm:spPr/>
      <dgm:t>
        <a:bodyPr/>
        <a:lstStyle/>
        <a:p>
          <a:endParaRPr lang="en-US"/>
        </a:p>
      </dgm:t>
    </dgm:pt>
    <dgm:pt modelId="{4C56F60D-C81B-43E4-A365-9F23BC894F66}" type="pres">
      <dgm:prSet presAssocID="{3B129CDE-A059-440C-9DBF-7E3B4C0B852D}" presName="line_6" presStyleLbl="parChTrans1D1" presStyleIdx="4" presStyleCnt="6"/>
      <dgm:spPr/>
    </dgm:pt>
    <dgm:pt modelId="{413F2CFA-FE0C-438F-B548-BF46BFB6CA41}" type="pres">
      <dgm:prSet presAssocID="{3B129CDE-A059-440C-9DBF-7E3B4C0B852D}" presName="textparent_6" presStyleLbl="node1" presStyleIdx="0" presStyleCnt="0"/>
      <dgm:spPr/>
    </dgm:pt>
    <dgm:pt modelId="{6CBDCB7A-EA2E-47FB-98B3-4691F7725E50}" type="pres">
      <dgm:prSet presAssocID="{3B129CDE-A059-440C-9DBF-7E3B4C0B852D}" presName="text_6" presStyleLbl="revTx" presStyleIdx="4" presStyleCnt="6">
        <dgm:presLayoutVars>
          <dgm:bulletEnabled val="1"/>
        </dgm:presLayoutVars>
      </dgm:prSet>
      <dgm:spPr/>
      <dgm:t>
        <a:bodyPr/>
        <a:lstStyle/>
        <a:p>
          <a:endParaRPr lang="en-US"/>
        </a:p>
      </dgm:t>
    </dgm:pt>
    <dgm:pt modelId="{F7C4B5BF-70CE-4E7A-93BE-B85AE56EA545}" type="pres">
      <dgm:prSet presAssocID="{5C75CE13-D980-4CC0-A9BE-C38D7030DE16}" presName="picture_7" presStyleCnt="0"/>
      <dgm:spPr/>
    </dgm:pt>
    <dgm:pt modelId="{607D1809-DC4B-43AC-990C-0A8009E11A15}" type="pres">
      <dgm:prSet presAssocID="{5C75CE13-D980-4CC0-A9BE-C38D7030DE16}" presName="pictureRepeatNode" presStyleLbl="alignImgPlace1" presStyleIdx="6" presStyleCnt="7"/>
      <dgm:spPr/>
      <dgm:t>
        <a:bodyPr/>
        <a:lstStyle/>
        <a:p>
          <a:endParaRPr lang="en-US"/>
        </a:p>
      </dgm:t>
    </dgm:pt>
    <dgm:pt modelId="{7359CAA8-8566-48B2-B69F-6B375FDDAA5F}" type="pres">
      <dgm:prSet presAssocID="{7C13B540-D59A-42D3-9A2E-DAA804FE053C}" presName="line_7" presStyleLbl="parChTrans1D1" presStyleIdx="5" presStyleCnt="6"/>
      <dgm:spPr/>
    </dgm:pt>
    <dgm:pt modelId="{0F1AEDEB-0A25-4F00-9EF3-CCA4E2117BBE}" type="pres">
      <dgm:prSet presAssocID="{7C13B540-D59A-42D3-9A2E-DAA804FE053C}" presName="textparent_7" presStyleLbl="node1" presStyleIdx="0" presStyleCnt="0"/>
      <dgm:spPr/>
    </dgm:pt>
    <dgm:pt modelId="{DCF4D0B3-500C-4256-B793-C43F75511A43}" type="pres">
      <dgm:prSet presAssocID="{7C13B540-D59A-42D3-9A2E-DAA804FE053C}" presName="text_7" presStyleLbl="revTx" presStyleIdx="5" presStyleCnt="6">
        <dgm:presLayoutVars>
          <dgm:bulletEnabled val="1"/>
        </dgm:presLayoutVars>
      </dgm:prSet>
      <dgm:spPr/>
      <dgm:t>
        <a:bodyPr/>
        <a:lstStyle/>
        <a:p>
          <a:endParaRPr lang="en-US"/>
        </a:p>
      </dgm:t>
    </dgm:pt>
  </dgm:ptLst>
  <dgm:cxnLst>
    <dgm:cxn modelId="{7D735A6C-75B6-4DAD-B273-8593492A99D9}" srcId="{63CF50AA-3D3B-456F-A96E-AC6CF556F368}" destId="{DA8DA617-3BD4-4145-88E9-48DE46F57B19}" srcOrd="0" destOrd="0" parTransId="{601DC20D-EEF9-420E-9D14-58F53F050220}" sibTransId="{27FF3CE5-66FA-4966-94B2-17E9A0A3E25B}"/>
    <dgm:cxn modelId="{98CDF3D7-A4D1-41B4-9F08-A3C123F466AB}" type="presOf" srcId="{5C75CE13-D980-4CC0-A9BE-C38D7030DE16}" destId="{607D1809-DC4B-43AC-990C-0A8009E11A15}" srcOrd="0" destOrd="0" presId="urn:microsoft.com/office/officeart/2008/layout/CircularPictureCallout"/>
    <dgm:cxn modelId="{57667232-B89E-43AB-AA76-5F988BD1AA5C}" type="presOf" srcId="{7C13B540-D59A-42D3-9A2E-DAA804FE053C}" destId="{DCF4D0B3-500C-4256-B793-C43F75511A43}" srcOrd="0" destOrd="0" presId="urn:microsoft.com/office/officeart/2008/layout/CircularPictureCallout"/>
    <dgm:cxn modelId="{4778C229-051F-4B29-9FEC-5FBBDB43776F}" type="presOf" srcId="{DA8DA617-3BD4-4145-88E9-48DE46F57B19}" destId="{82002C1D-0364-4C37-8938-2C2E09BBBBFD}" srcOrd="0" destOrd="0" presId="urn:microsoft.com/office/officeart/2008/layout/CircularPictureCallout"/>
    <dgm:cxn modelId="{7ABC95EC-8BBC-4553-85A6-BAA5417A11D7}" srcId="{63CF50AA-3D3B-456F-A96E-AC6CF556F368}" destId="{3B129CDE-A059-440C-9DBF-7E3B4C0B852D}" srcOrd="5" destOrd="0" parTransId="{DFDE9F41-5B94-4CC9-9B2F-B5DC2FC2F9E9}" sibTransId="{481DDD56-2C17-4A1A-8925-095FFF7F616F}"/>
    <dgm:cxn modelId="{F651128E-D735-4267-8457-822D63822963}" type="presOf" srcId="{77461637-713E-4930-A7B1-D307B3FA1599}" destId="{518B3660-A8D4-4987-BDD5-700E22833E9D}" srcOrd="0" destOrd="0" presId="urn:microsoft.com/office/officeart/2008/layout/CircularPictureCallout"/>
    <dgm:cxn modelId="{4E024F31-5517-4FAE-BBBF-D95AB48B7CEE}" type="presOf" srcId="{481DDD56-2C17-4A1A-8925-095FFF7F616F}" destId="{6B9CC444-9485-4EE6-B412-25C4E005F7D9}" srcOrd="0" destOrd="0" presId="urn:microsoft.com/office/officeart/2008/layout/CircularPictureCallout"/>
    <dgm:cxn modelId="{9C2C9656-8376-483C-ACD6-C5A48D488AE8}" srcId="{63CF50AA-3D3B-456F-A96E-AC6CF556F368}" destId="{35AE0633-919F-4EA8-B0F1-6AAF4B5E309B}" srcOrd="1" destOrd="0" parTransId="{90D3A4BD-CC81-4314-B254-8EFECF123F5F}" sibTransId="{6C0BF83E-D6A8-4222-982E-9D8D662B3328}"/>
    <dgm:cxn modelId="{1BDD4C00-CB7A-4ED4-9C71-59BBB3E0040E}" type="presOf" srcId="{213CE688-9B40-484D-B93B-E1BE8635968C}" destId="{BF9543F1-AE4B-4A36-BAB0-E934DA59D837}" srcOrd="0" destOrd="0" presId="urn:microsoft.com/office/officeart/2008/layout/CircularPictureCallout"/>
    <dgm:cxn modelId="{06123CF5-A737-44B3-80D5-4B047146A3E1}" srcId="{63CF50AA-3D3B-456F-A96E-AC6CF556F368}" destId="{77461637-713E-4930-A7B1-D307B3FA1599}" srcOrd="3" destOrd="0" parTransId="{14BC73AB-B9ED-4FED-8B99-180B9669C114}" sibTransId="{8AD46EE3-EBE5-40DB-B77C-E9F9A9A7CA4D}"/>
    <dgm:cxn modelId="{AF6AEDB6-3096-4DBB-98F4-FEE8BCE69544}" type="presOf" srcId="{DB04B7EF-9FA4-45DE-8ADA-7EBF46ABF7DC}" destId="{911CD6D2-87D1-4B22-9EF7-0DA71C0B6B2D}" srcOrd="0" destOrd="0" presId="urn:microsoft.com/office/officeart/2008/layout/CircularPictureCallout"/>
    <dgm:cxn modelId="{815B261B-D647-42EF-9BE3-247271CF45E6}" type="presOf" srcId="{3B129CDE-A059-440C-9DBF-7E3B4C0B852D}" destId="{6CBDCB7A-EA2E-47FB-98B3-4691F7725E50}" srcOrd="0" destOrd="0" presId="urn:microsoft.com/office/officeart/2008/layout/CircularPictureCallout"/>
    <dgm:cxn modelId="{4F308CE9-A35E-44C0-BB13-5AF8B9371DC9}" type="presOf" srcId="{8AD46EE3-EBE5-40DB-B77C-E9F9A9A7CA4D}" destId="{FD2C7239-2F1A-4E49-8E2E-9B54B20E1285}" srcOrd="0" destOrd="0" presId="urn:microsoft.com/office/officeart/2008/layout/CircularPictureCallout"/>
    <dgm:cxn modelId="{36A3184E-7CE9-4E21-B4D4-FC01206765DC}" type="presOf" srcId="{63CF50AA-3D3B-456F-A96E-AC6CF556F368}" destId="{9EC14D15-DCC5-446D-8B11-A7E111BBAE80}" srcOrd="0" destOrd="0" presId="urn:microsoft.com/office/officeart/2008/layout/CircularPictureCallout"/>
    <dgm:cxn modelId="{81E33646-4318-4A4F-B419-043A46CF1CAD}" type="presOf" srcId="{35AE0633-919F-4EA8-B0F1-6AAF4B5E309B}" destId="{C6AD6E76-36DE-4126-A6A8-5A9122B07167}" srcOrd="0" destOrd="0" presId="urn:microsoft.com/office/officeart/2008/layout/CircularPictureCallout"/>
    <dgm:cxn modelId="{893BDCD7-02E7-4958-A240-3BB43F36A7CA}" type="presOf" srcId="{A85995D9-8CD7-4A80-BF15-E7E363091F00}" destId="{4D51DBFF-3827-4551-AF9D-1D4C007F734B}" srcOrd="0" destOrd="0" presId="urn:microsoft.com/office/officeart/2008/layout/CircularPictureCallout"/>
    <dgm:cxn modelId="{F37C3C31-D943-44FD-A3A9-7F1B9D95241F}" type="presOf" srcId="{6C0BF83E-D6A8-4222-982E-9D8D662B3328}" destId="{3C6DD0A6-E60D-47C2-AA67-58C1BC36BF07}" srcOrd="0" destOrd="0" presId="urn:microsoft.com/office/officeart/2008/layout/CircularPictureCallout"/>
    <dgm:cxn modelId="{54D84295-DF38-469B-8E30-5F8F4755284C}" type="presOf" srcId="{27FF3CE5-66FA-4966-94B2-17E9A0A3E25B}" destId="{E8C66447-5205-4BE7-A081-ADEA25ECC990}" srcOrd="0" destOrd="0" presId="urn:microsoft.com/office/officeart/2008/layout/CircularPictureCallout"/>
    <dgm:cxn modelId="{EF251018-D161-4764-BFD6-86DB38AD8BB8}" srcId="{63CF50AA-3D3B-456F-A96E-AC6CF556F368}" destId="{DB04B7EF-9FA4-45DE-8ADA-7EBF46ABF7DC}" srcOrd="4" destOrd="0" parTransId="{1A016B47-02D7-481C-8A95-A51A0C275838}" sibTransId="{A85995D9-8CD7-4A80-BF15-E7E363091F00}"/>
    <dgm:cxn modelId="{790F53DE-00E3-4911-A139-C2F538FC6682}" type="presOf" srcId="{A8159869-5F81-4F6A-B30A-963C2BC41BF1}" destId="{3239C12F-C8F5-4981-92B3-E388AD196787}" srcOrd="0" destOrd="0" presId="urn:microsoft.com/office/officeart/2008/layout/CircularPictureCallout"/>
    <dgm:cxn modelId="{5D2C26DC-A565-4724-9E2D-6748F57A04D1}" srcId="{63CF50AA-3D3B-456F-A96E-AC6CF556F368}" destId="{7C13B540-D59A-42D3-9A2E-DAA804FE053C}" srcOrd="6" destOrd="0" parTransId="{4DC6ABEB-C45C-4552-9B8C-F48AA81CDA24}" sibTransId="{5C75CE13-D980-4CC0-A9BE-C38D7030DE16}"/>
    <dgm:cxn modelId="{FE2614C5-ADF9-45EA-AD95-E12A88BB6ACF}" srcId="{63CF50AA-3D3B-456F-A96E-AC6CF556F368}" destId="{213CE688-9B40-484D-B93B-E1BE8635968C}" srcOrd="2" destOrd="0" parTransId="{8D93F8B5-55B8-430F-99F7-CC975BB10CFB}" sibTransId="{A8159869-5F81-4F6A-B30A-963C2BC41BF1}"/>
    <dgm:cxn modelId="{4539482E-F3FB-4080-8A45-8428658DF3ED}" type="presParOf" srcId="{9EC14D15-DCC5-446D-8B11-A7E111BBAE80}" destId="{7D56D557-2EB1-46B5-9C75-8193A5FDFA10}" srcOrd="0" destOrd="0" presId="urn:microsoft.com/office/officeart/2008/layout/CircularPictureCallout"/>
    <dgm:cxn modelId="{F488ED4C-E567-4BF7-814C-344D1CEA1AFB}" type="presParOf" srcId="{7D56D557-2EB1-46B5-9C75-8193A5FDFA10}" destId="{C74C38A4-FE10-46BF-AEA9-47D54D658B3E}" srcOrd="0" destOrd="0" presId="urn:microsoft.com/office/officeart/2008/layout/CircularPictureCallout"/>
    <dgm:cxn modelId="{5C14481E-2E59-40E8-933E-F4D39138A17F}" type="presParOf" srcId="{C74C38A4-FE10-46BF-AEA9-47D54D658B3E}" destId="{E8C66447-5205-4BE7-A081-ADEA25ECC990}" srcOrd="0" destOrd="0" presId="urn:microsoft.com/office/officeart/2008/layout/CircularPictureCallout"/>
    <dgm:cxn modelId="{DD0EEDA9-5D7A-4045-B33B-0CB2BE8EDA92}" type="presParOf" srcId="{7D56D557-2EB1-46B5-9C75-8193A5FDFA10}" destId="{82002C1D-0364-4C37-8938-2C2E09BBBBFD}" srcOrd="1" destOrd="0" presId="urn:microsoft.com/office/officeart/2008/layout/CircularPictureCallout"/>
    <dgm:cxn modelId="{8FF6F91E-0C33-4483-99AE-F23BF2E86A02}" type="presParOf" srcId="{7D56D557-2EB1-46B5-9C75-8193A5FDFA10}" destId="{155D9992-9FB7-488C-BE7B-F89BA21F37C4}" srcOrd="2" destOrd="0" presId="urn:microsoft.com/office/officeart/2008/layout/CircularPictureCallout"/>
    <dgm:cxn modelId="{DA429E75-6D1A-45EA-B88A-04F443EC6FDC}" type="presParOf" srcId="{155D9992-9FB7-488C-BE7B-F89BA21F37C4}" destId="{3C6DD0A6-E60D-47C2-AA67-58C1BC36BF07}" srcOrd="0" destOrd="0" presId="urn:microsoft.com/office/officeart/2008/layout/CircularPictureCallout"/>
    <dgm:cxn modelId="{9BAE7E7D-24A7-4145-91AC-678A0F6C3F9B}" type="presParOf" srcId="{7D56D557-2EB1-46B5-9C75-8193A5FDFA10}" destId="{B46591FC-108B-4AE2-BC28-10CA0E8FF528}" srcOrd="3" destOrd="0" presId="urn:microsoft.com/office/officeart/2008/layout/CircularPictureCallout"/>
    <dgm:cxn modelId="{C0E93985-31C6-4464-8962-AC896179E5D7}" type="presParOf" srcId="{7D56D557-2EB1-46B5-9C75-8193A5FDFA10}" destId="{43A7080B-1AFA-40C7-9C3A-5415E7429D20}" srcOrd="4" destOrd="0" presId="urn:microsoft.com/office/officeart/2008/layout/CircularPictureCallout"/>
    <dgm:cxn modelId="{47D125B4-6784-4929-BD17-380DC5C07639}" type="presParOf" srcId="{43A7080B-1AFA-40C7-9C3A-5415E7429D20}" destId="{C6AD6E76-36DE-4126-A6A8-5A9122B07167}" srcOrd="0" destOrd="0" presId="urn:microsoft.com/office/officeart/2008/layout/CircularPictureCallout"/>
    <dgm:cxn modelId="{18FEF124-15EF-4CEA-B997-76E8D2AD8582}" type="presParOf" srcId="{7D56D557-2EB1-46B5-9C75-8193A5FDFA10}" destId="{629A614E-6142-485B-AE02-7131D42D21C1}" srcOrd="5" destOrd="0" presId="urn:microsoft.com/office/officeart/2008/layout/CircularPictureCallout"/>
    <dgm:cxn modelId="{E9ED6CD9-7143-45B9-8094-9B7B0EC2BA22}" type="presParOf" srcId="{629A614E-6142-485B-AE02-7131D42D21C1}" destId="{3239C12F-C8F5-4981-92B3-E388AD196787}" srcOrd="0" destOrd="0" presId="urn:microsoft.com/office/officeart/2008/layout/CircularPictureCallout"/>
    <dgm:cxn modelId="{89FE12EB-C9B5-4063-BAEA-4739CDAE5A9A}" type="presParOf" srcId="{7D56D557-2EB1-46B5-9C75-8193A5FDFA10}" destId="{E256CD8A-D244-4E52-9CB9-D24E3D27E230}" srcOrd="6" destOrd="0" presId="urn:microsoft.com/office/officeart/2008/layout/CircularPictureCallout"/>
    <dgm:cxn modelId="{99A8B478-5286-4AE6-9827-78D96C91B566}" type="presParOf" srcId="{7D56D557-2EB1-46B5-9C75-8193A5FDFA10}" destId="{C3C3CD26-46A7-4BDF-9E09-13528187FF36}" srcOrd="7" destOrd="0" presId="urn:microsoft.com/office/officeart/2008/layout/CircularPictureCallout"/>
    <dgm:cxn modelId="{A02DE22D-55B4-4139-9ABE-EE37640BF5C5}" type="presParOf" srcId="{C3C3CD26-46A7-4BDF-9E09-13528187FF36}" destId="{BF9543F1-AE4B-4A36-BAB0-E934DA59D837}" srcOrd="0" destOrd="0" presId="urn:microsoft.com/office/officeart/2008/layout/CircularPictureCallout"/>
    <dgm:cxn modelId="{BEF1BF5F-9BA9-4734-83B9-EC55F3009BA5}" type="presParOf" srcId="{7D56D557-2EB1-46B5-9C75-8193A5FDFA10}" destId="{7B242EA1-8377-406E-9EFF-56B6849ECDE0}" srcOrd="8" destOrd="0" presId="urn:microsoft.com/office/officeart/2008/layout/CircularPictureCallout"/>
    <dgm:cxn modelId="{6B67B01A-69CC-496B-8678-716FFAB8403A}" type="presParOf" srcId="{7B242EA1-8377-406E-9EFF-56B6849ECDE0}" destId="{FD2C7239-2F1A-4E49-8E2E-9B54B20E1285}" srcOrd="0" destOrd="0" presId="urn:microsoft.com/office/officeart/2008/layout/CircularPictureCallout"/>
    <dgm:cxn modelId="{32FE7FD2-49C5-4769-BD73-8358644CAE8C}" type="presParOf" srcId="{7D56D557-2EB1-46B5-9C75-8193A5FDFA10}" destId="{77967F14-7FB8-4A3A-9B4F-730616578A25}" srcOrd="9" destOrd="0" presId="urn:microsoft.com/office/officeart/2008/layout/CircularPictureCallout"/>
    <dgm:cxn modelId="{DC94AC54-6BA7-4950-951C-67431C91A342}" type="presParOf" srcId="{7D56D557-2EB1-46B5-9C75-8193A5FDFA10}" destId="{1683E651-F92A-42DD-B3EA-DF863EABFA3F}" srcOrd="10" destOrd="0" presId="urn:microsoft.com/office/officeart/2008/layout/CircularPictureCallout"/>
    <dgm:cxn modelId="{091B6465-AD4A-49FF-9032-2AE516C3FD0A}" type="presParOf" srcId="{1683E651-F92A-42DD-B3EA-DF863EABFA3F}" destId="{518B3660-A8D4-4987-BDD5-700E22833E9D}" srcOrd="0" destOrd="0" presId="urn:microsoft.com/office/officeart/2008/layout/CircularPictureCallout"/>
    <dgm:cxn modelId="{92BA595A-715A-468B-9C19-2B1EA3196261}" type="presParOf" srcId="{7D56D557-2EB1-46B5-9C75-8193A5FDFA10}" destId="{885A7A0D-EBEE-4FC7-AB5F-2B6DE6E95DC5}" srcOrd="11" destOrd="0" presId="urn:microsoft.com/office/officeart/2008/layout/CircularPictureCallout"/>
    <dgm:cxn modelId="{A6607D26-B7EC-4D2B-8079-D4493F3C99BE}" type="presParOf" srcId="{885A7A0D-EBEE-4FC7-AB5F-2B6DE6E95DC5}" destId="{4D51DBFF-3827-4551-AF9D-1D4C007F734B}" srcOrd="0" destOrd="0" presId="urn:microsoft.com/office/officeart/2008/layout/CircularPictureCallout"/>
    <dgm:cxn modelId="{D6207274-E74A-459D-896D-0228DC416A6B}" type="presParOf" srcId="{7D56D557-2EB1-46B5-9C75-8193A5FDFA10}" destId="{F585DACA-3FB8-4E16-BAFE-94AE2E31BDFC}" srcOrd="12" destOrd="0" presId="urn:microsoft.com/office/officeart/2008/layout/CircularPictureCallout"/>
    <dgm:cxn modelId="{84A2DA12-DE80-4D27-A743-CF59AB01F4B6}" type="presParOf" srcId="{7D56D557-2EB1-46B5-9C75-8193A5FDFA10}" destId="{184FDFB1-125E-450B-99CB-1A3232B5F87F}" srcOrd="13" destOrd="0" presId="urn:microsoft.com/office/officeart/2008/layout/CircularPictureCallout"/>
    <dgm:cxn modelId="{FB2DB587-3AE0-4FFC-82A0-333E3A6AA8A3}" type="presParOf" srcId="{184FDFB1-125E-450B-99CB-1A3232B5F87F}" destId="{911CD6D2-87D1-4B22-9EF7-0DA71C0B6B2D}" srcOrd="0" destOrd="0" presId="urn:microsoft.com/office/officeart/2008/layout/CircularPictureCallout"/>
    <dgm:cxn modelId="{3BB06EE7-FB7E-458C-8BF1-821432997637}" type="presParOf" srcId="{7D56D557-2EB1-46B5-9C75-8193A5FDFA10}" destId="{7EA6721B-A51D-403E-891B-D83241992728}" srcOrd="14" destOrd="0" presId="urn:microsoft.com/office/officeart/2008/layout/CircularPictureCallout"/>
    <dgm:cxn modelId="{30994BFF-301E-4EF4-AA45-3F2DBA7B0B3F}" type="presParOf" srcId="{7EA6721B-A51D-403E-891B-D83241992728}" destId="{6B9CC444-9485-4EE6-B412-25C4E005F7D9}" srcOrd="0" destOrd="0" presId="urn:microsoft.com/office/officeart/2008/layout/CircularPictureCallout"/>
    <dgm:cxn modelId="{B35BC38D-6FD9-4792-8D03-803939FBCBD8}" type="presParOf" srcId="{7D56D557-2EB1-46B5-9C75-8193A5FDFA10}" destId="{4C56F60D-C81B-43E4-A365-9F23BC894F66}" srcOrd="15" destOrd="0" presId="urn:microsoft.com/office/officeart/2008/layout/CircularPictureCallout"/>
    <dgm:cxn modelId="{196BF9A9-B078-4DC1-B22F-69FBEAADF6DA}" type="presParOf" srcId="{7D56D557-2EB1-46B5-9C75-8193A5FDFA10}" destId="{413F2CFA-FE0C-438F-B548-BF46BFB6CA41}" srcOrd="16" destOrd="0" presId="urn:microsoft.com/office/officeart/2008/layout/CircularPictureCallout"/>
    <dgm:cxn modelId="{C594422C-F726-411E-975E-86DD7994F9EF}" type="presParOf" srcId="{413F2CFA-FE0C-438F-B548-BF46BFB6CA41}" destId="{6CBDCB7A-EA2E-47FB-98B3-4691F7725E50}" srcOrd="0" destOrd="0" presId="urn:microsoft.com/office/officeart/2008/layout/CircularPictureCallout"/>
    <dgm:cxn modelId="{F8E3D16B-E001-4A8E-9A58-E1D94BE9A314}" type="presParOf" srcId="{7D56D557-2EB1-46B5-9C75-8193A5FDFA10}" destId="{F7C4B5BF-70CE-4E7A-93BE-B85AE56EA545}" srcOrd="17" destOrd="0" presId="urn:microsoft.com/office/officeart/2008/layout/CircularPictureCallout"/>
    <dgm:cxn modelId="{E8BCA183-7F07-45B2-A902-8841C3B59768}" type="presParOf" srcId="{F7C4B5BF-70CE-4E7A-93BE-B85AE56EA545}" destId="{607D1809-DC4B-43AC-990C-0A8009E11A15}" srcOrd="0" destOrd="0" presId="urn:microsoft.com/office/officeart/2008/layout/CircularPictureCallout"/>
    <dgm:cxn modelId="{642329C9-502C-4FC2-A908-58C1434FE46B}" type="presParOf" srcId="{7D56D557-2EB1-46B5-9C75-8193A5FDFA10}" destId="{7359CAA8-8566-48B2-B69F-6B375FDDAA5F}" srcOrd="18" destOrd="0" presId="urn:microsoft.com/office/officeart/2008/layout/CircularPictureCallout"/>
    <dgm:cxn modelId="{300A60E1-1CB0-4177-A812-61E787379130}" type="presParOf" srcId="{7D56D557-2EB1-46B5-9C75-8193A5FDFA10}" destId="{0F1AEDEB-0A25-4F00-9EF3-CCA4E2117BBE}" srcOrd="19" destOrd="0" presId="urn:microsoft.com/office/officeart/2008/layout/CircularPictureCallout"/>
    <dgm:cxn modelId="{0BCD4D09-6B34-4B4D-9FDF-A049B2802304}" type="presParOf" srcId="{0F1AEDEB-0A25-4F00-9EF3-CCA4E2117BBE}" destId="{DCF4D0B3-500C-4256-B793-C43F75511A43}" srcOrd="0"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CF50AA-3D3B-456F-A96E-AC6CF556F368}" type="doc">
      <dgm:prSet loTypeId="urn:microsoft.com/office/officeart/2005/8/layout/hList7" loCatId="picture" qsTypeId="urn:microsoft.com/office/officeart/2005/8/quickstyle/3d7" qsCatId="3D" csTypeId="urn:microsoft.com/office/officeart/2005/8/colors/colorful5" csCatId="colorful" phldr="1"/>
      <dgm:spPr/>
      <dgm:t>
        <a:bodyPr/>
        <a:lstStyle/>
        <a:p>
          <a:endParaRPr lang="en-US"/>
        </a:p>
      </dgm:t>
    </dgm:pt>
    <dgm:pt modelId="{35AE0633-919F-4EA8-B0F1-6AAF4B5E309B}">
      <dgm:prSet phldrT="[Text]" custT="1"/>
      <dgm:spPr/>
      <dgm:t>
        <a:bodyPr/>
        <a:lstStyle/>
        <a:p>
          <a:pPr algn="r"/>
          <a:r>
            <a:rPr lang="en-US" sz="1400" b="1" dirty="0" smtClean="0">
              <a:cs typeface="Mj_Zobeir" panose="00000400000000000000" pitchFamily="2" charset="-78"/>
              <a:hlinkClick xmlns:r="http://schemas.openxmlformats.org/officeDocument/2006/relationships" r:id="rId1" action="ppaction://hlinksldjump"/>
            </a:rPr>
            <a:t>Edward</a:t>
          </a:r>
          <a:r>
            <a:rPr lang="en-US" sz="1400" b="1" dirty="0" smtClean="0">
              <a:cs typeface="Mj_Zobeir" panose="00000400000000000000" pitchFamily="2" charset="-78"/>
            </a:rPr>
            <a:t>       </a:t>
          </a:r>
          <a:r>
            <a:rPr lang="en-US" sz="1600" b="1" dirty="0" err="1" smtClean="0"/>
            <a:t>Shils</a:t>
          </a:r>
          <a:endParaRPr lang="en-US" sz="1300" b="1" dirty="0"/>
        </a:p>
      </dgm:t>
    </dgm:pt>
    <dgm:pt modelId="{90D3A4BD-CC81-4314-B254-8EFECF123F5F}" type="parTrans" cxnId="{9C2C9656-8376-483C-ACD6-C5A48D488AE8}">
      <dgm:prSet/>
      <dgm:spPr/>
      <dgm:t>
        <a:bodyPr/>
        <a:lstStyle/>
        <a:p>
          <a:endParaRPr lang="en-US"/>
        </a:p>
      </dgm:t>
    </dgm:pt>
    <dgm:pt modelId="{6C0BF83E-D6A8-4222-982E-9D8D662B3328}" type="sibTrans" cxnId="{9C2C9656-8376-483C-ACD6-C5A48D488AE8}">
      <dgm:prSet/>
      <dgm:spPr/>
      <dgm:t>
        <a:bodyPr/>
        <a:lstStyle/>
        <a:p>
          <a:pPr algn="r"/>
          <a:endParaRPr lang="en-US"/>
        </a:p>
      </dgm:t>
    </dgm:pt>
    <dgm:pt modelId="{3B129CDE-A059-440C-9DBF-7E3B4C0B852D}">
      <dgm:prSet phldrT="[Text]" custT="1"/>
      <dgm:spPr/>
      <dgm:t>
        <a:bodyPr/>
        <a:lstStyle/>
        <a:p>
          <a:r>
            <a:rPr lang="en-US" sz="1400" b="1" dirty="0" err="1" smtClean="0">
              <a:cs typeface="Mj_Zobeir" panose="00000400000000000000" pitchFamily="2" charset="-78"/>
              <a:hlinkClick xmlns:r="http://schemas.openxmlformats.org/officeDocument/2006/relationships" r:id="rId2" action="ppaction://hlinksldjump"/>
            </a:rPr>
            <a:t>Simor</a:t>
          </a:r>
          <a:r>
            <a:rPr lang="en-US" sz="1400" b="1" dirty="0" smtClean="0">
              <a:cs typeface="Mj_Zobeir" panose="00000400000000000000" pitchFamily="2" charset="-78"/>
            </a:rPr>
            <a:t>  Martin  </a:t>
          </a:r>
          <a:r>
            <a:rPr lang="en-US" sz="1400" b="1" dirty="0" err="1" smtClean="0">
              <a:cs typeface="Mj_Zobeir" panose="00000400000000000000" pitchFamily="2" charset="-78"/>
            </a:rPr>
            <a:t>Lipest</a:t>
          </a:r>
          <a:endParaRPr lang="en-US" sz="1400" b="1" dirty="0">
            <a:cs typeface="Mj_Zobeir" panose="00000400000000000000" pitchFamily="2" charset="-78"/>
          </a:endParaRPr>
        </a:p>
      </dgm:t>
    </dgm:pt>
    <dgm:pt modelId="{DFDE9F41-5B94-4CC9-9B2F-B5DC2FC2F9E9}" type="parTrans" cxnId="{7ABC95EC-8BBC-4553-85A6-BAA5417A11D7}">
      <dgm:prSet/>
      <dgm:spPr/>
      <dgm:t>
        <a:bodyPr/>
        <a:lstStyle/>
        <a:p>
          <a:endParaRPr lang="en-US"/>
        </a:p>
      </dgm:t>
    </dgm:pt>
    <dgm:pt modelId="{481DDD56-2C17-4A1A-8925-095FFF7F616F}" type="sibTrans" cxnId="{7ABC95EC-8BBC-4553-85A6-BAA5417A11D7}">
      <dgm:prSet/>
      <dgm:spPr/>
      <dgm:t>
        <a:bodyPr/>
        <a:lstStyle/>
        <a:p>
          <a:endParaRPr lang="en-US"/>
        </a:p>
      </dgm:t>
    </dgm:pt>
    <dgm:pt modelId="{7C13B540-D59A-42D3-9A2E-DAA804FE053C}">
      <dgm:prSet phldrT="[Text]" custT="1"/>
      <dgm:spPr/>
      <dgm:t>
        <a:bodyPr/>
        <a:lstStyle/>
        <a:p>
          <a:r>
            <a:rPr lang="en-US" sz="1400" b="1" dirty="0" err="1" smtClean="0">
              <a:cs typeface="Mj_Zobeir" panose="00000400000000000000" pitchFamily="2" charset="-78"/>
              <a:hlinkClick xmlns:r="http://schemas.openxmlformats.org/officeDocument/2006/relationships" r:id="rId3" action="ppaction://hlinksldjump"/>
            </a:rPr>
            <a:t>Mc</a:t>
          </a:r>
          <a:r>
            <a:rPr lang="en-US" sz="1400" b="1" dirty="0" smtClean="0">
              <a:cs typeface="Mj_Zobeir" panose="00000400000000000000" pitchFamily="2" charset="-78"/>
            </a:rPr>
            <a:t>           </a:t>
          </a:r>
          <a:r>
            <a:rPr lang="en-US" sz="1200" b="1" dirty="0" err="1" smtClean="0">
              <a:cs typeface="Mj_Zobeir" panose="00000400000000000000" pitchFamily="2" charset="-78"/>
            </a:rPr>
            <a:t>clelland</a:t>
          </a:r>
          <a:endParaRPr lang="en-US" sz="1200" b="1" dirty="0">
            <a:cs typeface="Mj_Zobeir" panose="00000400000000000000" pitchFamily="2" charset="-78"/>
          </a:endParaRPr>
        </a:p>
      </dgm:t>
    </dgm:pt>
    <dgm:pt modelId="{4DC6ABEB-C45C-4552-9B8C-F48AA81CDA24}" type="parTrans" cxnId="{5D2C26DC-A565-4724-9E2D-6748F57A04D1}">
      <dgm:prSet/>
      <dgm:spPr/>
      <dgm:t>
        <a:bodyPr/>
        <a:lstStyle/>
        <a:p>
          <a:endParaRPr lang="en-US"/>
        </a:p>
      </dgm:t>
    </dgm:pt>
    <dgm:pt modelId="{5C75CE13-D980-4CC0-A9BE-C38D7030DE16}" type="sibTrans" cxnId="{5D2C26DC-A565-4724-9E2D-6748F57A04D1}">
      <dgm:prSet/>
      <dgm:spPr/>
      <dgm:t>
        <a:bodyPr/>
        <a:lstStyle/>
        <a:p>
          <a:endParaRPr lang="en-US"/>
        </a:p>
      </dgm:t>
    </dgm:pt>
    <dgm:pt modelId="{DB04B7EF-9FA4-45DE-8ADA-7EBF46ABF7DC}">
      <dgm:prSet phldrT="[Text]" custT="1"/>
      <dgm:spPr/>
      <dgm:t>
        <a:bodyPr/>
        <a:lstStyle/>
        <a:p>
          <a:r>
            <a:rPr lang="en-US" sz="1400" b="1" dirty="0" smtClean="0">
              <a:cs typeface="Mj_Zobeir" panose="00000400000000000000" pitchFamily="2" charset="-78"/>
            </a:rPr>
            <a:t>Alex          </a:t>
          </a:r>
          <a:r>
            <a:rPr lang="en-US" sz="1400" b="1" dirty="0" err="1" smtClean="0">
              <a:cs typeface="Mj_Zobeir" panose="00000400000000000000" pitchFamily="2" charset="-78"/>
              <a:hlinkClick xmlns:r="http://schemas.openxmlformats.org/officeDocument/2006/relationships" r:id="rId4" action="ppaction://hlinksldjump"/>
            </a:rPr>
            <a:t>Inkeles</a:t>
          </a:r>
          <a:endParaRPr lang="en-US" sz="1400" b="1" dirty="0">
            <a:cs typeface="Mj_Zobeir" panose="00000400000000000000" pitchFamily="2" charset="-78"/>
          </a:endParaRPr>
        </a:p>
      </dgm:t>
    </dgm:pt>
    <dgm:pt modelId="{1A016B47-02D7-481C-8A95-A51A0C275838}" type="parTrans" cxnId="{EF251018-D161-4764-BFD6-86DB38AD8BB8}">
      <dgm:prSet/>
      <dgm:spPr/>
      <dgm:t>
        <a:bodyPr/>
        <a:lstStyle/>
        <a:p>
          <a:endParaRPr lang="en-US"/>
        </a:p>
      </dgm:t>
    </dgm:pt>
    <dgm:pt modelId="{A85995D9-8CD7-4A80-BF15-E7E363091F00}" type="sibTrans" cxnId="{EF251018-D161-4764-BFD6-86DB38AD8BB8}">
      <dgm:prSet/>
      <dgm:spPr/>
      <dgm:t>
        <a:bodyPr/>
        <a:lstStyle/>
        <a:p>
          <a:endParaRPr lang="en-US"/>
        </a:p>
      </dgm:t>
    </dgm:pt>
    <dgm:pt modelId="{213CE688-9B40-484D-B93B-E1BE8635968C}">
      <dgm:prSet phldrT="[Text]" custT="1"/>
      <dgm:spPr/>
      <dgm:t>
        <a:bodyPr/>
        <a:lstStyle/>
        <a:p>
          <a:r>
            <a:rPr lang="en-US" sz="1400" b="1" dirty="0" smtClean="0">
              <a:cs typeface="Mj_Zobeir" panose="00000400000000000000" pitchFamily="2" charset="-78"/>
              <a:hlinkClick xmlns:r="http://schemas.openxmlformats.org/officeDocument/2006/relationships" r:id="rId5" action="ppaction://hlinksldjump"/>
            </a:rPr>
            <a:t>Walt</a:t>
          </a:r>
          <a:r>
            <a:rPr lang="en-US" sz="1400" b="1" dirty="0" smtClean="0">
              <a:cs typeface="Mj_Zobeir" panose="00000400000000000000" pitchFamily="2" charset="-78"/>
            </a:rPr>
            <a:t>           </a:t>
          </a:r>
          <a:r>
            <a:rPr lang="en-US" sz="1400" b="1" dirty="0" err="1" smtClean="0">
              <a:cs typeface="Mj_Zobeir" panose="00000400000000000000" pitchFamily="2" charset="-78"/>
            </a:rPr>
            <a:t>Rostow</a:t>
          </a:r>
          <a:endParaRPr lang="en-US" sz="1400" b="1" dirty="0">
            <a:cs typeface="Mj_Zobeir" panose="00000400000000000000" pitchFamily="2" charset="-78"/>
          </a:endParaRPr>
        </a:p>
      </dgm:t>
    </dgm:pt>
    <dgm:pt modelId="{8D93F8B5-55B8-430F-99F7-CC975BB10CFB}" type="parTrans" cxnId="{FE2614C5-ADF9-45EA-AD95-E12A88BB6ACF}">
      <dgm:prSet/>
      <dgm:spPr/>
      <dgm:t>
        <a:bodyPr/>
        <a:lstStyle/>
        <a:p>
          <a:endParaRPr lang="en-US"/>
        </a:p>
      </dgm:t>
    </dgm:pt>
    <dgm:pt modelId="{A8159869-5F81-4F6A-B30A-963C2BC41BF1}" type="sibTrans" cxnId="{FE2614C5-ADF9-45EA-AD95-E12A88BB6ACF}">
      <dgm:prSet/>
      <dgm:spPr/>
      <dgm:t>
        <a:bodyPr/>
        <a:lstStyle/>
        <a:p>
          <a:endParaRPr lang="en-US"/>
        </a:p>
      </dgm:t>
    </dgm:pt>
    <dgm:pt modelId="{77461637-713E-4930-A7B1-D307B3FA1599}">
      <dgm:prSet phldrT="[Text]" custT="1"/>
      <dgm:spPr/>
      <dgm:t>
        <a:bodyPr/>
        <a:lstStyle/>
        <a:p>
          <a:r>
            <a:rPr lang="en-US" sz="1400" b="1" dirty="0" smtClean="0">
              <a:cs typeface="Mj_Zobeir" panose="00000400000000000000" pitchFamily="2" charset="-78"/>
            </a:rPr>
            <a:t>Robert</a:t>
          </a:r>
          <a:r>
            <a:rPr lang="en-US" sz="1300" dirty="0" smtClean="0"/>
            <a:t>       </a:t>
          </a:r>
          <a:r>
            <a:rPr lang="en-US" sz="1400" b="1" dirty="0" smtClean="0">
              <a:cs typeface="Mj_Zobeir" panose="00000400000000000000" pitchFamily="2" charset="-78"/>
              <a:hlinkClick xmlns:r="http://schemas.openxmlformats.org/officeDocument/2006/relationships" r:id="rId6" action="ppaction://hlinksldjump"/>
            </a:rPr>
            <a:t>Dahl</a:t>
          </a:r>
          <a:endParaRPr lang="en-US" sz="1400" b="1" dirty="0">
            <a:cs typeface="Mj_Zobeir" panose="00000400000000000000" pitchFamily="2" charset="-78"/>
          </a:endParaRPr>
        </a:p>
      </dgm:t>
    </dgm:pt>
    <dgm:pt modelId="{14BC73AB-B9ED-4FED-8B99-180B9669C114}" type="parTrans" cxnId="{06123CF5-A737-44B3-80D5-4B047146A3E1}">
      <dgm:prSet/>
      <dgm:spPr/>
      <dgm:t>
        <a:bodyPr/>
        <a:lstStyle/>
        <a:p>
          <a:endParaRPr lang="en-US"/>
        </a:p>
      </dgm:t>
    </dgm:pt>
    <dgm:pt modelId="{8AD46EE3-EBE5-40DB-B77C-E9F9A9A7CA4D}" type="sibTrans" cxnId="{06123CF5-A737-44B3-80D5-4B047146A3E1}">
      <dgm:prSet/>
      <dgm:spPr/>
      <dgm:t>
        <a:bodyPr/>
        <a:lstStyle/>
        <a:p>
          <a:endParaRPr lang="en-US"/>
        </a:p>
      </dgm:t>
    </dgm:pt>
    <dgm:pt modelId="{DA8DA617-3BD4-4145-88E9-48DE46F57B19}">
      <dgm:prSet phldrT="[Text]" custT="1"/>
      <dgm:spPr/>
      <dgm:t>
        <a:bodyPr/>
        <a:lstStyle/>
        <a:p>
          <a:r>
            <a:rPr lang="en-US" sz="1400" b="1" dirty="0" err="1" smtClean="0"/>
            <a:t>j.S</a:t>
          </a:r>
          <a:r>
            <a:rPr lang="en-US" sz="1400" b="1" dirty="0" smtClean="0"/>
            <a:t>. </a:t>
          </a:r>
          <a:r>
            <a:rPr lang="en-US" sz="1100" b="1" dirty="0" smtClean="0">
              <a:hlinkClick xmlns:r="http://schemas.openxmlformats.org/officeDocument/2006/relationships" r:id="rId7" action="ppaction://hlinksldjump"/>
            </a:rPr>
            <a:t>Coleman</a:t>
          </a:r>
          <a:r>
            <a:rPr lang="en-US" sz="1100" b="1" dirty="0" smtClean="0"/>
            <a:t> </a:t>
          </a:r>
          <a:endParaRPr lang="en-US" sz="1400" b="1" dirty="0"/>
        </a:p>
      </dgm:t>
    </dgm:pt>
    <dgm:pt modelId="{601DC20D-EEF9-420E-9D14-58F53F050220}" type="parTrans" cxnId="{7D735A6C-75B6-4DAD-B273-8593492A99D9}">
      <dgm:prSet/>
      <dgm:spPr/>
      <dgm:t>
        <a:bodyPr/>
        <a:lstStyle/>
        <a:p>
          <a:endParaRPr lang="en-US"/>
        </a:p>
      </dgm:t>
    </dgm:pt>
    <dgm:pt modelId="{27FF3CE5-66FA-4966-94B2-17E9A0A3E25B}" type="sibTrans" cxnId="{7D735A6C-75B6-4DAD-B273-8593492A99D9}">
      <dgm:prSet/>
      <dgm:spPr/>
      <dgm:t>
        <a:bodyPr/>
        <a:lstStyle/>
        <a:p>
          <a:endParaRPr lang="en-US"/>
        </a:p>
      </dgm:t>
    </dgm:pt>
    <dgm:pt modelId="{C96199B7-E125-4CA7-B035-467DBF40DEAD}">
      <dgm:prSet custT="1"/>
      <dgm:spPr/>
      <dgm:t>
        <a:bodyPr/>
        <a:lstStyle/>
        <a:p>
          <a:r>
            <a:rPr lang="en-US" sz="1400" b="1" dirty="0" err="1" smtClean="0">
              <a:cs typeface="Mj_Zobeir" panose="00000400000000000000" pitchFamily="2" charset="-78"/>
              <a:hlinkClick xmlns:r="http://schemas.openxmlformats.org/officeDocument/2006/relationships" r:id="rId8" action="ppaction://hlinksldjump"/>
            </a:rPr>
            <a:t>Danial</a:t>
          </a:r>
          <a:r>
            <a:rPr lang="en-US" sz="1400" b="1" dirty="0" smtClean="0">
              <a:cs typeface="Mj_Zobeir" panose="00000400000000000000" pitchFamily="2" charset="-78"/>
            </a:rPr>
            <a:t>     </a:t>
          </a:r>
          <a:r>
            <a:rPr lang="en-US" sz="1400" b="1" dirty="0" err="1" smtClean="0">
              <a:cs typeface="Mj_Zobeir" panose="00000400000000000000" pitchFamily="2" charset="-78"/>
            </a:rPr>
            <a:t>lerner</a:t>
          </a:r>
          <a:endParaRPr lang="en-US" sz="1400" b="1" dirty="0">
            <a:cs typeface="Mj_Zobeir" panose="00000400000000000000" pitchFamily="2" charset="-78"/>
          </a:endParaRPr>
        </a:p>
      </dgm:t>
    </dgm:pt>
    <dgm:pt modelId="{395EF1CA-5041-4FE7-BF89-01426A90D475}" type="parTrans" cxnId="{3BD8B5C9-06F5-40AA-9990-698FDE03455C}">
      <dgm:prSet/>
      <dgm:spPr/>
      <dgm:t>
        <a:bodyPr/>
        <a:lstStyle/>
        <a:p>
          <a:endParaRPr lang="en-US"/>
        </a:p>
      </dgm:t>
    </dgm:pt>
    <dgm:pt modelId="{96BD12B9-10D9-457D-952E-99CC4B1ACDDD}" type="sibTrans" cxnId="{3BD8B5C9-06F5-40AA-9990-698FDE03455C}">
      <dgm:prSet/>
      <dgm:spPr/>
      <dgm:t>
        <a:bodyPr/>
        <a:lstStyle/>
        <a:p>
          <a:endParaRPr lang="en-US"/>
        </a:p>
      </dgm:t>
    </dgm:pt>
    <dgm:pt modelId="{CE552FFF-6DD2-4C4C-BB84-0B25E3ECED20}">
      <dgm:prSet custT="1"/>
      <dgm:spPr/>
      <dgm:t>
        <a:bodyPr/>
        <a:lstStyle/>
        <a:p>
          <a:r>
            <a:rPr lang="en-US" sz="1400" b="1" dirty="0" err="1" smtClean="0">
              <a:cs typeface="Mj_Zobeir" panose="00000400000000000000" pitchFamily="2" charset="-78"/>
              <a:hlinkClick xmlns:r="http://schemas.openxmlformats.org/officeDocument/2006/relationships" r:id="rId9" action="ppaction://hlinksldjump"/>
            </a:rPr>
            <a:t>karl</a:t>
          </a:r>
          <a:r>
            <a:rPr lang="en-US" sz="1400" b="1" dirty="0" smtClean="0">
              <a:cs typeface="Mj_Zobeir" panose="00000400000000000000" pitchFamily="2" charset="-78"/>
            </a:rPr>
            <a:t>        </a:t>
          </a:r>
          <a:r>
            <a:rPr lang="en-US" sz="1200" b="1" dirty="0" smtClean="0">
              <a:cs typeface="Mj_Zobeir" panose="00000400000000000000" pitchFamily="2" charset="-78"/>
            </a:rPr>
            <a:t>Deutsch</a:t>
          </a:r>
          <a:endParaRPr lang="en-US" sz="1200" b="1" dirty="0">
            <a:cs typeface="Mj_Zobeir" panose="00000400000000000000" pitchFamily="2" charset="-78"/>
          </a:endParaRPr>
        </a:p>
      </dgm:t>
    </dgm:pt>
    <dgm:pt modelId="{9C810D8D-2E47-437C-9CBE-3EA98D365E1B}" type="parTrans" cxnId="{75619D63-1A28-4DB8-8113-763EB12EE31E}">
      <dgm:prSet/>
      <dgm:spPr/>
      <dgm:t>
        <a:bodyPr/>
        <a:lstStyle/>
        <a:p>
          <a:endParaRPr lang="en-US"/>
        </a:p>
      </dgm:t>
    </dgm:pt>
    <dgm:pt modelId="{4B23E126-9D61-4214-A10A-5BB38E3B7794}" type="sibTrans" cxnId="{75619D63-1A28-4DB8-8113-763EB12EE31E}">
      <dgm:prSet/>
      <dgm:spPr/>
      <dgm:t>
        <a:bodyPr/>
        <a:lstStyle/>
        <a:p>
          <a:endParaRPr lang="en-US"/>
        </a:p>
      </dgm:t>
    </dgm:pt>
    <dgm:pt modelId="{533860AA-7A5F-4453-8449-5F05EFAA19C6}">
      <dgm:prSet custT="1"/>
      <dgm:spPr/>
      <dgm:t>
        <a:bodyPr/>
        <a:lstStyle/>
        <a:p>
          <a:r>
            <a:rPr lang="en-US" sz="1600" b="1" dirty="0" smtClean="0">
              <a:hlinkClick xmlns:r="http://schemas.openxmlformats.org/officeDocument/2006/relationships" r:id="rId8" action="ppaction://hlinksldjump"/>
            </a:rPr>
            <a:t>G</a:t>
          </a:r>
          <a:r>
            <a:rPr lang="en-US" sz="1600" b="1" dirty="0" smtClean="0"/>
            <a:t>. </a:t>
          </a:r>
          <a:r>
            <a:rPr lang="en-US" sz="1200" b="1" dirty="0" smtClean="0">
              <a:hlinkClick xmlns:r="http://schemas.openxmlformats.org/officeDocument/2006/relationships" r:id="rId7" action="ppaction://hlinksldjump"/>
            </a:rPr>
            <a:t>Almond</a:t>
          </a:r>
          <a:r>
            <a:rPr lang="en-US" sz="1200" b="1" dirty="0" smtClean="0"/>
            <a:t>  </a:t>
          </a:r>
          <a:endParaRPr lang="en-US" sz="1600" b="1" dirty="0"/>
        </a:p>
      </dgm:t>
    </dgm:pt>
    <dgm:pt modelId="{A673FD9D-7494-42FB-842F-3916305DE47E}" type="parTrans" cxnId="{ABC769A0-E119-4498-9520-C955B6420F7E}">
      <dgm:prSet/>
      <dgm:spPr/>
      <dgm:t>
        <a:bodyPr/>
        <a:lstStyle/>
        <a:p>
          <a:endParaRPr lang="en-US"/>
        </a:p>
      </dgm:t>
    </dgm:pt>
    <dgm:pt modelId="{E25026A5-9820-4255-AA47-89D061C05649}" type="sibTrans" cxnId="{ABC769A0-E119-4498-9520-C955B6420F7E}">
      <dgm:prSet/>
      <dgm:spPr/>
      <dgm:t>
        <a:bodyPr/>
        <a:lstStyle/>
        <a:p>
          <a:endParaRPr lang="en-US"/>
        </a:p>
      </dgm:t>
    </dgm:pt>
    <dgm:pt modelId="{37A50F7E-24C0-4B01-BFE5-A771126DBE63}" type="pres">
      <dgm:prSet presAssocID="{63CF50AA-3D3B-456F-A96E-AC6CF556F368}" presName="Name0" presStyleCnt="0">
        <dgm:presLayoutVars>
          <dgm:dir/>
          <dgm:resizeHandles val="exact"/>
        </dgm:presLayoutVars>
      </dgm:prSet>
      <dgm:spPr/>
      <dgm:t>
        <a:bodyPr/>
        <a:lstStyle/>
        <a:p>
          <a:endParaRPr lang="en-US"/>
        </a:p>
      </dgm:t>
    </dgm:pt>
    <dgm:pt modelId="{399CC68A-69B0-40B9-9CC3-6A5D41F3FBAC}" type="pres">
      <dgm:prSet presAssocID="{63CF50AA-3D3B-456F-A96E-AC6CF556F368}" presName="fgShape" presStyleLbl="fgShp" presStyleIdx="0" presStyleCnt="1" custLinFactNeighborX="420" custLinFactNeighborY="-12785"/>
      <dgm:spPr>
        <a:solidFill>
          <a:schemeClr val="accent5">
            <a:tint val="40000"/>
            <a:hueOff val="0"/>
            <a:satOff val="0"/>
            <a:lumOff val="0"/>
            <a:alpha val="22000"/>
          </a:schemeClr>
        </a:solidFill>
        <a:ln>
          <a:noFill/>
        </a:ln>
        <a:effectLst>
          <a:innerShdw blurRad="63500" dist="50800" dir="2700000">
            <a:prstClr val="black">
              <a:alpha val="50000"/>
            </a:prstClr>
          </a:innerShdw>
        </a:effectLst>
      </dgm:spPr>
      <dgm:t>
        <a:bodyPr/>
        <a:lstStyle/>
        <a:p>
          <a:endParaRPr lang="en-US"/>
        </a:p>
      </dgm:t>
    </dgm:pt>
    <dgm:pt modelId="{5F7190AF-B600-45BB-810F-ED5A1DB7BAAF}" type="pres">
      <dgm:prSet presAssocID="{63CF50AA-3D3B-456F-A96E-AC6CF556F368}" presName="linComp" presStyleCnt="0"/>
      <dgm:spPr/>
    </dgm:pt>
    <dgm:pt modelId="{96431679-9E67-4901-9649-D22DB2E1E538}" type="pres">
      <dgm:prSet presAssocID="{DA8DA617-3BD4-4145-88E9-48DE46F57B19}" presName="compNode" presStyleCnt="0"/>
      <dgm:spPr/>
    </dgm:pt>
    <dgm:pt modelId="{F2F02379-26A2-4119-B504-7CD013BA4B32}" type="pres">
      <dgm:prSet presAssocID="{DA8DA617-3BD4-4145-88E9-48DE46F57B19}" presName="bkgdShape" presStyleLbl="node1" presStyleIdx="0" presStyleCnt="10"/>
      <dgm:spPr/>
      <dgm:t>
        <a:bodyPr/>
        <a:lstStyle/>
        <a:p>
          <a:endParaRPr lang="en-US"/>
        </a:p>
      </dgm:t>
    </dgm:pt>
    <dgm:pt modelId="{6B92107C-2956-42DC-AF16-2EC6745DBE02}" type="pres">
      <dgm:prSet presAssocID="{DA8DA617-3BD4-4145-88E9-48DE46F57B19}" presName="nodeTx" presStyleLbl="node1" presStyleIdx="0" presStyleCnt="10">
        <dgm:presLayoutVars>
          <dgm:bulletEnabled val="1"/>
        </dgm:presLayoutVars>
      </dgm:prSet>
      <dgm:spPr/>
      <dgm:t>
        <a:bodyPr/>
        <a:lstStyle/>
        <a:p>
          <a:endParaRPr lang="en-US"/>
        </a:p>
      </dgm:t>
    </dgm:pt>
    <dgm:pt modelId="{42AEBE8B-B986-4B7A-9C0F-84A395F188AF}" type="pres">
      <dgm:prSet presAssocID="{DA8DA617-3BD4-4145-88E9-48DE46F57B19}" presName="invisiNode" presStyleLbl="node1" presStyleIdx="0" presStyleCnt="10"/>
      <dgm:spPr/>
    </dgm:pt>
    <dgm:pt modelId="{37927EF4-9EC5-4997-96DD-D06B7EEF8C46}" type="pres">
      <dgm:prSet presAssocID="{DA8DA617-3BD4-4145-88E9-48DE46F57B19}" presName="imagNode" presStyleLbl="fgImgPlace1" presStyleIdx="0" presStyleCnt="10" custLinFactNeighborX="14887" custLinFactNeighborY="2551"/>
      <dgm:spPr>
        <a:blipFill>
          <a:blip xmlns:r="http://schemas.openxmlformats.org/officeDocument/2006/relationships" r:embed="rId10">
            <a:extLst>
              <a:ext uri="{28A0092B-C50C-407E-A947-70E740481C1C}">
                <a14:useLocalDpi xmlns:a14="http://schemas.microsoft.com/office/drawing/2010/main" val="0"/>
              </a:ext>
            </a:extLst>
          </a:blip>
          <a:srcRect/>
          <a:stretch>
            <a:fillRect l="-12000" r="-12000"/>
          </a:stretch>
        </a:blipFill>
      </dgm:spPr>
      <dgm:t>
        <a:bodyPr/>
        <a:lstStyle/>
        <a:p>
          <a:endParaRPr lang="en-US"/>
        </a:p>
      </dgm:t>
    </dgm:pt>
    <dgm:pt modelId="{1B5B3CD1-C690-463E-B82F-EFAB34C05F90}" type="pres">
      <dgm:prSet presAssocID="{27FF3CE5-66FA-4966-94B2-17E9A0A3E25B}" presName="sibTrans" presStyleLbl="sibTrans2D1" presStyleIdx="0" presStyleCnt="0"/>
      <dgm:spPr/>
      <dgm:t>
        <a:bodyPr/>
        <a:lstStyle/>
        <a:p>
          <a:endParaRPr lang="en-US"/>
        </a:p>
      </dgm:t>
    </dgm:pt>
    <dgm:pt modelId="{A53FD3A7-669A-4D02-9C50-17519748A162}" type="pres">
      <dgm:prSet presAssocID="{533860AA-7A5F-4453-8449-5F05EFAA19C6}" presName="compNode" presStyleCnt="0"/>
      <dgm:spPr/>
    </dgm:pt>
    <dgm:pt modelId="{CFD6DD50-9428-4D83-A199-F16844B568E8}" type="pres">
      <dgm:prSet presAssocID="{533860AA-7A5F-4453-8449-5F05EFAA19C6}" presName="bkgdShape" presStyleLbl="node1" presStyleIdx="1" presStyleCnt="10"/>
      <dgm:spPr/>
      <dgm:t>
        <a:bodyPr/>
        <a:lstStyle/>
        <a:p>
          <a:endParaRPr lang="en-US"/>
        </a:p>
      </dgm:t>
    </dgm:pt>
    <dgm:pt modelId="{4D9D8FB4-390B-4005-BFA4-EF938D0B2F70}" type="pres">
      <dgm:prSet presAssocID="{533860AA-7A5F-4453-8449-5F05EFAA19C6}" presName="nodeTx" presStyleLbl="node1" presStyleIdx="1" presStyleCnt="10">
        <dgm:presLayoutVars>
          <dgm:bulletEnabled val="1"/>
        </dgm:presLayoutVars>
      </dgm:prSet>
      <dgm:spPr/>
      <dgm:t>
        <a:bodyPr/>
        <a:lstStyle/>
        <a:p>
          <a:endParaRPr lang="en-US"/>
        </a:p>
      </dgm:t>
    </dgm:pt>
    <dgm:pt modelId="{B20F0050-1955-4CFC-AB3A-C372616AADE3}" type="pres">
      <dgm:prSet presAssocID="{533860AA-7A5F-4453-8449-5F05EFAA19C6}" presName="invisiNode" presStyleLbl="node1" presStyleIdx="1" presStyleCnt="10"/>
      <dgm:spPr/>
    </dgm:pt>
    <dgm:pt modelId="{B4716E15-88C4-4749-8434-D8DB1610B893}" type="pres">
      <dgm:prSet presAssocID="{533860AA-7A5F-4453-8449-5F05EFAA19C6}" presName="imagNode" presStyleLbl="fgImgPlace1" presStyleIdx="1" presStyleCnt="10"/>
      <dgm:spPr>
        <a:blipFill rotWithShape="1">
          <a:blip xmlns:r="http://schemas.openxmlformats.org/officeDocument/2006/relationships" r:embed="rId11"/>
          <a:stretch>
            <a:fillRect/>
          </a:stretch>
        </a:blipFill>
      </dgm:spPr>
      <dgm:t>
        <a:bodyPr/>
        <a:lstStyle/>
        <a:p>
          <a:endParaRPr lang="en-US"/>
        </a:p>
      </dgm:t>
    </dgm:pt>
    <dgm:pt modelId="{A884ED2D-5DDF-4CFF-AED1-59636D341550}" type="pres">
      <dgm:prSet presAssocID="{E25026A5-9820-4255-AA47-89D061C05649}" presName="sibTrans" presStyleLbl="sibTrans2D1" presStyleIdx="0" presStyleCnt="0"/>
      <dgm:spPr/>
      <dgm:t>
        <a:bodyPr/>
        <a:lstStyle/>
        <a:p>
          <a:endParaRPr lang="en-US"/>
        </a:p>
      </dgm:t>
    </dgm:pt>
    <dgm:pt modelId="{5447F1AD-FAE8-4DC7-8D77-9CF1809B1766}" type="pres">
      <dgm:prSet presAssocID="{35AE0633-919F-4EA8-B0F1-6AAF4B5E309B}" presName="compNode" presStyleCnt="0"/>
      <dgm:spPr/>
    </dgm:pt>
    <dgm:pt modelId="{C6B56BF1-4A97-470B-BD84-60576122BF27}" type="pres">
      <dgm:prSet presAssocID="{35AE0633-919F-4EA8-B0F1-6AAF4B5E309B}" presName="bkgdShape" presStyleLbl="node1" presStyleIdx="2" presStyleCnt="10"/>
      <dgm:spPr/>
      <dgm:t>
        <a:bodyPr/>
        <a:lstStyle/>
        <a:p>
          <a:endParaRPr lang="en-US"/>
        </a:p>
      </dgm:t>
    </dgm:pt>
    <dgm:pt modelId="{66203686-DF93-491B-BE0D-C9B22EE8B83F}" type="pres">
      <dgm:prSet presAssocID="{35AE0633-919F-4EA8-B0F1-6AAF4B5E309B}" presName="nodeTx" presStyleLbl="node1" presStyleIdx="2" presStyleCnt="10">
        <dgm:presLayoutVars>
          <dgm:bulletEnabled val="1"/>
        </dgm:presLayoutVars>
      </dgm:prSet>
      <dgm:spPr/>
      <dgm:t>
        <a:bodyPr/>
        <a:lstStyle/>
        <a:p>
          <a:endParaRPr lang="en-US"/>
        </a:p>
      </dgm:t>
    </dgm:pt>
    <dgm:pt modelId="{03CFB59E-F7E3-4CD4-B67F-175482361A62}" type="pres">
      <dgm:prSet presAssocID="{35AE0633-919F-4EA8-B0F1-6AAF4B5E309B}" presName="invisiNode" presStyleLbl="node1" presStyleIdx="2" presStyleCnt="10"/>
      <dgm:spPr/>
    </dgm:pt>
    <dgm:pt modelId="{91F4CD61-2E73-45FE-A698-5A30B5A2B86F}" type="pres">
      <dgm:prSet presAssocID="{35AE0633-919F-4EA8-B0F1-6AAF4B5E309B}" presName="imagNode" presStyleLbl="fgImgPlace1" presStyleIdx="2" presStyleCnt="10"/>
      <dgm:spPr>
        <a:blipFill>
          <a:blip xmlns:r="http://schemas.openxmlformats.org/officeDocument/2006/relationships" r:embed="rId12">
            <a:extLst>
              <a:ext uri="{28A0092B-C50C-407E-A947-70E740481C1C}">
                <a14:useLocalDpi xmlns:a14="http://schemas.microsoft.com/office/drawing/2010/main" val="0"/>
              </a:ext>
            </a:extLst>
          </a:blip>
          <a:srcRect/>
          <a:stretch>
            <a:fillRect l="-63000" r="-63000"/>
          </a:stretch>
        </a:blipFill>
      </dgm:spPr>
      <dgm:t>
        <a:bodyPr/>
        <a:lstStyle/>
        <a:p>
          <a:endParaRPr lang="en-US"/>
        </a:p>
      </dgm:t>
    </dgm:pt>
    <dgm:pt modelId="{717D7867-7FDD-4CEA-A3E3-F6F2BA4B4514}" type="pres">
      <dgm:prSet presAssocID="{6C0BF83E-D6A8-4222-982E-9D8D662B3328}" presName="sibTrans" presStyleLbl="sibTrans2D1" presStyleIdx="0" presStyleCnt="0"/>
      <dgm:spPr/>
      <dgm:t>
        <a:bodyPr/>
        <a:lstStyle/>
        <a:p>
          <a:endParaRPr lang="en-US"/>
        </a:p>
      </dgm:t>
    </dgm:pt>
    <dgm:pt modelId="{623FA5CA-E46A-449F-8373-F79D7153B12E}" type="pres">
      <dgm:prSet presAssocID="{213CE688-9B40-484D-B93B-E1BE8635968C}" presName="compNode" presStyleCnt="0"/>
      <dgm:spPr/>
    </dgm:pt>
    <dgm:pt modelId="{6A5CFFD3-CD6A-4840-A9AD-1E1F68C15409}" type="pres">
      <dgm:prSet presAssocID="{213CE688-9B40-484D-B93B-E1BE8635968C}" presName="bkgdShape" presStyleLbl="node1" presStyleIdx="3" presStyleCnt="10"/>
      <dgm:spPr/>
      <dgm:t>
        <a:bodyPr/>
        <a:lstStyle/>
        <a:p>
          <a:endParaRPr lang="en-US"/>
        </a:p>
      </dgm:t>
    </dgm:pt>
    <dgm:pt modelId="{0B79551C-80BA-4446-920A-5A55B7C6EE0D}" type="pres">
      <dgm:prSet presAssocID="{213CE688-9B40-484D-B93B-E1BE8635968C}" presName="nodeTx" presStyleLbl="node1" presStyleIdx="3" presStyleCnt="10">
        <dgm:presLayoutVars>
          <dgm:bulletEnabled val="1"/>
        </dgm:presLayoutVars>
      </dgm:prSet>
      <dgm:spPr/>
      <dgm:t>
        <a:bodyPr/>
        <a:lstStyle/>
        <a:p>
          <a:endParaRPr lang="en-US"/>
        </a:p>
      </dgm:t>
    </dgm:pt>
    <dgm:pt modelId="{5E3C90B9-8CD3-43B2-B830-2BF0DE04E550}" type="pres">
      <dgm:prSet presAssocID="{213CE688-9B40-484D-B93B-E1BE8635968C}" presName="invisiNode" presStyleLbl="node1" presStyleIdx="3" presStyleCnt="10"/>
      <dgm:spPr/>
    </dgm:pt>
    <dgm:pt modelId="{3876FC5B-360F-4C0C-B539-2B145CCB9FB4}" type="pres">
      <dgm:prSet presAssocID="{213CE688-9B40-484D-B93B-E1BE8635968C}" presName="imagNode" presStyleLbl="fgImgPlace1" presStyleIdx="3" presStyleCnt="10"/>
      <dgm:spPr>
        <a:blipFill>
          <a:blip xmlns:r="http://schemas.openxmlformats.org/officeDocument/2006/relationships" r:embed="rId13">
            <a:extLst>
              <a:ext uri="{28A0092B-C50C-407E-A947-70E740481C1C}">
                <a14:useLocalDpi xmlns:a14="http://schemas.microsoft.com/office/drawing/2010/main" val="0"/>
              </a:ext>
            </a:extLst>
          </a:blip>
          <a:srcRect/>
          <a:stretch>
            <a:fillRect l="-31000" r="-31000"/>
          </a:stretch>
        </a:blipFill>
      </dgm:spPr>
      <dgm:t>
        <a:bodyPr/>
        <a:lstStyle/>
        <a:p>
          <a:endParaRPr lang="en-US"/>
        </a:p>
      </dgm:t>
      <dgm:extLst>
        <a:ext uri="{E40237B7-FDA0-4F09-8148-C483321AD2D9}">
          <dgm14:cNvPr xmlns:dgm14="http://schemas.microsoft.com/office/drawing/2010/diagram" id="0" name="">
            <a:hlinkClick xmlns:r="http://schemas.openxmlformats.org/officeDocument/2006/relationships" r:id="rId14" action="ppaction://hlinksldjump"/>
          </dgm14:cNvPr>
        </a:ext>
      </dgm:extLst>
    </dgm:pt>
    <dgm:pt modelId="{56CC2B6B-0D51-47CD-804B-9BD389D0C28A}" type="pres">
      <dgm:prSet presAssocID="{A8159869-5F81-4F6A-B30A-963C2BC41BF1}" presName="sibTrans" presStyleLbl="sibTrans2D1" presStyleIdx="0" presStyleCnt="0"/>
      <dgm:spPr/>
      <dgm:t>
        <a:bodyPr/>
        <a:lstStyle/>
        <a:p>
          <a:endParaRPr lang="en-US"/>
        </a:p>
      </dgm:t>
    </dgm:pt>
    <dgm:pt modelId="{8D8E75FF-4CF2-4DFA-84D4-699EB58181F8}" type="pres">
      <dgm:prSet presAssocID="{DB04B7EF-9FA4-45DE-8ADA-7EBF46ABF7DC}" presName="compNode" presStyleCnt="0"/>
      <dgm:spPr/>
    </dgm:pt>
    <dgm:pt modelId="{43CAF49D-D1BC-4E93-B740-71D03D364C4E}" type="pres">
      <dgm:prSet presAssocID="{DB04B7EF-9FA4-45DE-8ADA-7EBF46ABF7DC}" presName="bkgdShape" presStyleLbl="node1" presStyleIdx="4" presStyleCnt="10" custLinFactNeighborX="1337" custLinFactNeighborY="-5479"/>
      <dgm:spPr/>
      <dgm:t>
        <a:bodyPr/>
        <a:lstStyle/>
        <a:p>
          <a:endParaRPr lang="en-US"/>
        </a:p>
      </dgm:t>
    </dgm:pt>
    <dgm:pt modelId="{9F4F6312-9BB2-4A54-B913-41BE88914530}" type="pres">
      <dgm:prSet presAssocID="{DB04B7EF-9FA4-45DE-8ADA-7EBF46ABF7DC}" presName="nodeTx" presStyleLbl="node1" presStyleIdx="4" presStyleCnt="10">
        <dgm:presLayoutVars>
          <dgm:bulletEnabled val="1"/>
        </dgm:presLayoutVars>
      </dgm:prSet>
      <dgm:spPr/>
      <dgm:t>
        <a:bodyPr/>
        <a:lstStyle/>
        <a:p>
          <a:endParaRPr lang="en-US"/>
        </a:p>
      </dgm:t>
    </dgm:pt>
    <dgm:pt modelId="{D42B3BC7-9F6C-45B3-811F-D1BBF3ACA5D2}" type="pres">
      <dgm:prSet presAssocID="{DB04B7EF-9FA4-45DE-8ADA-7EBF46ABF7DC}" presName="invisiNode" presStyleLbl="node1" presStyleIdx="4" presStyleCnt="10"/>
      <dgm:spPr/>
    </dgm:pt>
    <dgm:pt modelId="{9ADE8F05-74B9-4997-A2AC-BC706F3E61A2}" type="pres">
      <dgm:prSet presAssocID="{DB04B7EF-9FA4-45DE-8ADA-7EBF46ABF7DC}" presName="imagNode" presStyleLbl="fgImgPlace1" presStyleIdx="4" presStyleCnt="10"/>
      <dgm:spPr>
        <a:blipFill>
          <a:blip xmlns:r="http://schemas.openxmlformats.org/officeDocument/2006/relationships" r:embed="rId15" cstate="print">
            <a:extLst>
              <a:ext uri="{28A0092B-C50C-407E-A947-70E740481C1C}">
                <a14:useLocalDpi xmlns:a14="http://schemas.microsoft.com/office/drawing/2010/main" val="0"/>
              </a:ext>
            </a:extLst>
          </a:blip>
          <a:srcRect/>
          <a:stretch>
            <a:fillRect l="-36000" r="-36000"/>
          </a:stretch>
        </a:blipFill>
      </dgm:spPr>
      <dgm:t>
        <a:bodyPr/>
        <a:lstStyle/>
        <a:p>
          <a:endParaRPr lang="en-US"/>
        </a:p>
      </dgm:t>
    </dgm:pt>
    <dgm:pt modelId="{1C07E440-F588-4CC3-B8D4-2B4B6EDDAB4D}" type="pres">
      <dgm:prSet presAssocID="{A85995D9-8CD7-4A80-BF15-E7E363091F00}" presName="sibTrans" presStyleLbl="sibTrans2D1" presStyleIdx="0" presStyleCnt="0"/>
      <dgm:spPr/>
      <dgm:t>
        <a:bodyPr/>
        <a:lstStyle/>
        <a:p>
          <a:endParaRPr lang="en-US"/>
        </a:p>
      </dgm:t>
    </dgm:pt>
    <dgm:pt modelId="{1A75E598-82A7-4D66-ABCE-861D2B1384D1}" type="pres">
      <dgm:prSet presAssocID="{77461637-713E-4930-A7B1-D307B3FA1599}" presName="compNode" presStyleCnt="0"/>
      <dgm:spPr/>
    </dgm:pt>
    <dgm:pt modelId="{0866A297-C80E-4C8D-96B6-B014B704E1A3}" type="pres">
      <dgm:prSet presAssocID="{77461637-713E-4930-A7B1-D307B3FA1599}" presName="bkgdShape" presStyleLbl="node1" presStyleIdx="5" presStyleCnt="10"/>
      <dgm:spPr/>
      <dgm:t>
        <a:bodyPr/>
        <a:lstStyle/>
        <a:p>
          <a:endParaRPr lang="en-US"/>
        </a:p>
      </dgm:t>
    </dgm:pt>
    <dgm:pt modelId="{3755CCD4-54CA-4FF6-AE90-86B5C3CC4A78}" type="pres">
      <dgm:prSet presAssocID="{77461637-713E-4930-A7B1-D307B3FA1599}" presName="nodeTx" presStyleLbl="node1" presStyleIdx="5" presStyleCnt="10">
        <dgm:presLayoutVars>
          <dgm:bulletEnabled val="1"/>
        </dgm:presLayoutVars>
      </dgm:prSet>
      <dgm:spPr/>
      <dgm:t>
        <a:bodyPr/>
        <a:lstStyle/>
        <a:p>
          <a:endParaRPr lang="en-US"/>
        </a:p>
      </dgm:t>
    </dgm:pt>
    <dgm:pt modelId="{41434B15-C2C1-4ECA-8C85-4007345B4A46}" type="pres">
      <dgm:prSet presAssocID="{77461637-713E-4930-A7B1-D307B3FA1599}" presName="invisiNode" presStyleLbl="node1" presStyleIdx="5" presStyleCnt="10"/>
      <dgm:spPr/>
    </dgm:pt>
    <dgm:pt modelId="{1C3C5C15-9C4A-4156-832B-B41AC672A9F4}" type="pres">
      <dgm:prSet presAssocID="{77461637-713E-4930-A7B1-D307B3FA1599}" presName="imagNode" presStyleLbl="fgImgPlace1" presStyleIdx="5" presStyleCnt="10"/>
      <dgm:spPr>
        <a:blipFill rotWithShape="1">
          <a:blip xmlns:r="http://schemas.openxmlformats.org/officeDocument/2006/relationships" r:embed="rId16"/>
          <a:stretch>
            <a:fillRect/>
          </a:stretch>
        </a:blipFill>
      </dgm:spPr>
      <dgm:t>
        <a:bodyPr/>
        <a:lstStyle/>
        <a:p>
          <a:endParaRPr lang="en-US"/>
        </a:p>
      </dgm:t>
    </dgm:pt>
    <dgm:pt modelId="{620510CC-7A94-4202-B62A-1A53049E3379}" type="pres">
      <dgm:prSet presAssocID="{8AD46EE3-EBE5-40DB-B77C-E9F9A9A7CA4D}" presName="sibTrans" presStyleLbl="sibTrans2D1" presStyleIdx="0" presStyleCnt="0"/>
      <dgm:spPr/>
      <dgm:t>
        <a:bodyPr/>
        <a:lstStyle/>
        <a:p>
          <a:endParaRPr lang="en-US"/>
        </a:p>
      </dgm:t>
    </dgm:pt>
    <dgm:pt modelId="{D0C7718D-170C-4DB4-A1C9-768BE0CCBF50}" type="pres">
      <dgm:prSet presAssocID="{3B129CDE-A059-440C-9DBF-7E3B4C0B852D}" presName="compNode" presStyleCnt="0"/>
      <dgm:spPr/>
    </dgm:pt>
    <dgm:pt modelId="{A7625D67-F9F5-415A-A169-73A6ABAC06F1}" type="pres">
      <dgm:prSet presAssocID="{3B129CDE-A059-440C-9DBF-7E3B4C0B852D}" presName="bkgdShape" presStyleLbl="node1" presStyleIdx="6" presStyleCnt="10"/>
      <dgm:spPr/>
      <dgm:t>
        <a:bodyPr/>
        <a:lstStyle/>
        <a:p>
          <a:endParaRPr lang="en-US"/>
        </a:p>
      </dgm:t>
    </dgm:pt>
    <dgm:pt modelId="{01B9044A-C4F1-4884-8802-6CB599DE24F6}" type="pres">
      <dgm:prSet presAssocID="{3B129CDE-A059-440C-9DBF-7E3B4C0B852D}" presName="nodeTx" presStyleLbl="node1" presStyleIdx="6" presStyleCnt="10">
        <dgm:presLayoutVars>
          <dgm:bulletEnabled val="1"/>
        </dgm:presLayoutVars>
      </dgm:prSet>
      <dgm:spPr/>
      <dgm:t>
        <a:bodyPr/>
        <a:lstStyle/>
        <a:p>
          <a:endParaRPr lang="en-US"/>
        </a:p>
      </dgm:t>
    </dgm:pt>
    <dgm:pt modelId="{AE99491F-1852-4B71-A11F-368D165E31A1}" type="pres">
      <dgm:prSet presAssocID="{3B129CDE-A059-440C-9DBF-7E3B4C0B852D}" presName="invisiNode" presStyleLbl="node1" presStyleIdx="6" presStyleCnt="10"/>
      <dgm:spPr/>
    </dgm:pt>
    <dgm:pt modelId="{A61DE2E2-EA54-474B-B534-E95F188BE2AE}" type="pres">
      <dgm:prSet presAssocID="{3B129CDE-A059-440C-9DBF-7E3B4C0B852D}" presName="imagNode" presStyleLbl="fgImgPlace1" presStyleIdx="6" presStyleCnt="10"/>
      <dgm:spPr>
        <a:blipFill rotWithShape="1">
          <a:blip xmlns:r="http://schemas.openxmlformats.org/officeDocument/2006/relationships" r:embed="rId17"/>
          <a:stretch>
            <a:fillRect/>
          </a:stretch>
        </a:blipFill>
      </dgm:spPr>
      <dgm:t>
        <a:bodyPr/>
        <a:lstStyle/>
        <a:p>
          <a:endParaRPr lang="en-US"/>
        </a:p>
      </dgm:t>
    </dgm:pt>
    <dgm:pt modelId="{69C7E710-093E-4DAD-AC95-EB9FE0B69A88}" type="pres">
      <dgm:prSet presAssocID="{481DDD56-2C17-4A1A-8925-095FFF7F616F}" presName="sibTrans" presStyleLbl="sibTrans2D1" presStyleIdx="0" presStyleCnt="0"/>
      <dgm:spPr/>
      <dgm:t>
        <a:bodyPr/>
        <a:lstStyle/>
        <a:p>
          <a:endParaRPr lang="en-US"/>
        </a:p>
      </dgm:t>
    </dgm:pt>
    <dgm:pt modelId="{5036F983-D7D4-416E-82B3-C6113AA245E8}" type="pres">
      <dgm:prSet presAssocID="{7C13B540-D59A-42D3-9A2E-DAA804FE053C}" presName="compNode" presStyleCnt="0"/>
      <dgm:spPr/>
    </dgm:pt>
    <dgm:pt modelId="{5618B13F-BF75-4148-BE60-93C4C5ED1057}" type="pres">
      <dgm:prSet presAssocID="{7C13B540-D59A-42D3-9A2E-DAA804FE053C}" presName="bkgdShape" presStyleLbl="node1" presStyleIdx="7" presStyleCnt="10"/>
      <dgm:spPr/>
      <dgm:t>
        <a:bodyPr/>
        <a:lstStyle/>
        <a:p>
          <a:endParaRPr lang="en-US"/>
        </a:p>
      </dgm:t>
    </dgm:pt>
    <dgm:pt modelId="{B5EC8357-246F-4FEE-9470-A0AA0568EB8F}" type="pres">
      <dgm:prSet presAssocID="{7C13B540-D59A-42D3-9A2E-DAA804FE053C}" presName="nodeTx" presStyleLbl="node1" presStyleIdx="7" presStyleCnt="10">
        <dgm:presLayoutVars>
          <dgm:bulletEnabled val="1"/>
        </dgm:presLayoutVars>
      </dgm:prSet>
      <dgm:spPr/>
      <dgm:t>
        <a:bodyPr/>
        <a:lstStyle/>
        <a:p>
          <a:endParaRPr lang="en-US"/>
        </a:p>
      </dgm:t>
    </dgm:pt>
    <dgm:pt modelId="{694B56B6-83A7-4148-9E81-6E749F5E2C8E}" type="pres">
      <dgm:prSet presAssocID="{7C13B540-D59A-42D3-9A2E-DAA804FE053C}" presName="invisiNode" presStyleLbl="node1" presStyleIdx="7" presStyleCnt="10"/>
      <dgm:spPr/>
    </dgm:pt>
    <dgm:pt modelId="{48C6B9C3-9543-49E9-92CC-43BCC21D4709}" type="pres">
      <dgm:prSet presAssocID="{7C13B540-D59A-42D3-9A2E-DAA804FE053C}" presName="imagNode" presStyleLbl="fgImgPlace1" presStyleIdx="7" presStyleCnt="10"/>
      <dgm:spPr>
        <a:blipFill rotWithShape="1">
          <a:blip xmlns:r="http://schemas.openxmlformats.org/officeDocument/2006/relationships" r:embed="rId18"/>
          <a:stretch>
            <a:fillRect/>
          </a:stretch>
        </a:blipFill>
      </dgm:spPr>
      <dgm:t>
        <a:bodyPr/>
        <a:lstStyle/>
        <a:p>
          <a:endParaRPr lang="en-US"/>
        </a:p>
      </dgm:t>
    </dgm:pt>
    <dgm:pt modelId="{4C924C53-FF62-4809-932B-5C9E76F0D727}" type="pres">
      <dgm:prSet presAssocID="{5C75CE13-D980-4CC0-A9BE-C38D7030DE16}" presName="sibTrans" presStyleLbl="sibTrans2D1" presStyleIdx="0" presStyleCnt="0"/>
      <dgm:spPr/>
      <dgm:t>
        <a:bodyPr/>
        <a:lstStyle/>
        <a:p>
          <a:endParaRPr lang="en-US"/>
        </a:p>
      </dgm:t>
    </dgm:pt>
    <dgm:pt modelId="{75D8104A-8FFF-48BF-9BEA-CCABC12E2F26}" type="pres">
      <dgm:prSet presAssocID="{C96199B7-E125-4CA7-B035-467DBF40DEAD}" presName="compNode" presStyleCnt="0"/>
      <dgm:spPr/>
    </dgm:pt>
    <dgm:pt modelId="{C7EBC702-45B1-402B-A805-8EC7226E6519}" type="pres">
      <dgm:prSet presAssocID="{C96199B7-E125-4CA7-B035-467DBF40DEAD}" presName="bkgdShape" presStyleLbl="node1" presStyleIdx="8" presStyleCnt="10"/>
      <dgm:spPr/>
      <dgm:t>
        <a:bodyPr/>
        <a:lstStyle/>
        <a:p>
          <a:endParaRPr lang="en-US"/>
        </a:p>
      </dgm:t>
    </dgm:pt>
    <dgm:pt modelId="{0F6DBCB1-5FF0-49AF-B4B3-4AD08300F354}" type="pres">
      <dgm:prSet presAssocID="{C96199B7-E125-4CA7-B035-467DBF40DEAD}" presName="nodeTx" presStyleLbl="node1" presStyleIdx="8" presStyleCnt="10">
        <dgm:presLayoutVars>
          <dgm:bulletEnabled val="1"/>
        </dgm:presLayoutVars>
      </dgm:prSet>
      <dgm:spPr/>
      <dgm:t>
        <a:bodyPr/>
        <a:lstStyle/>
        <a:p>
          <a:endParaRPr lang="en-US"/>
        </a:p>
      </dgm:t>
    </dgm:pt>
    <dgm:pt modelId="{E9148095-965A-45BD-B71D-B5A3D143567B}" type="pres">
      <dgm:prSet presAssocID="{C96199B7-E125-4CA7-B035-467DBF40DEAD}" presName="invisiNode" presStyleLbl="node1" presStyleIdx="8" presStyleCnt="10"/>
      <dgm:spPr/>
    </dgm:pt>
    <dgm:pt modelId="{4961EDD5-1EC7-4268-A4DD-23B69E3A8986}" type="pres">
      <dgm:prSet presAssocID="{C96199B7-E125-4CA7-B035-467DBF40DEAD}" presName="imagNode" presStyleLbl="fgImgPlace1" presStyleIdx="8" presStyleCnt="10"/>
      <dgm:spPr>
        <a:blipFill>
          <a:blip xmlns:r="http://schemas.openxmlformats.org/officeDocument/2006/relationships" r:embed="rId19">
            <a:extLst>
              <a:ext uri="{28A0092B-C50C-407E-A947-70E740481C1C}">
                <a14:useLocalDpi xmlns:a14="http://schemas.microsoft.com/office/drawing/2010/main" val="0"/>
              </a:ext>
            </a:extLst>
          </a:blip>
          <a:srcRect/>
          <a:stretch>
            <a:fillRect l="-63000" r="-63000"/>
          </a:stretch>
        </a:blipFill>
      </dgm:spPr>
      <dgm:t>
        <a:bodyPr/>
        <a:lstStyle/>
        <a:p>
          <a:endParaRPr lang="en-US"/>
        </a:p>
      </dgm:t>
    </dgm:pt>
    <dgm:pt modelId="{8A891325-2D3D-49BD-B69C-B319625DCDBE}" type="pres">
      <dgm:prSet presAssocID="{96BD12B9-10D9-457D-952E-99CC4B1ACDDD}" presName="sibTrans" presStyleLbl="sibTrans2D1" presStyleIdx="0" presStyleCnt="0"/>
      <dgm:spPr/>
      <dgm:t>
        <a:bodyPr/>
        <a:lstStyle/>
        <a:p>
          <a:endParaRPr lang="en-US"/>
        </a:p>
      </dgm:t>
    </dgm:pt>
    <dgm:pt modelId="{66F318CB-1C12-4C08-ABB6-517B7BE245AC}" type="pres">
      <dgm:prSet presAssocID="{CE552FFF-6DD2-4C4C-BB84-0B25E3ECED20}" presName="compNode" presStyleCnt="0"/>
      <dgm:spPr/>
    </dgm:pt>
    <dgm:pt modelId="{9C4189E2-6709-4856-A6B0-3D7FD2AF5406}" type="pres">
      <dgm:prSet presAssocID="{CE552FFF-6DD2-4C4C-BB84-0B25E3ECED20}" presName="bkgdShape" presStyleLbl="node1" presStyleIdx="9" presStyleCnt="10"/>
      <dgm:spPr/>
      <dgm:t>
        <a:bodyPr/>
        <a:lstStyle/>
        <a:p>
          <a:endParaRPr lang="en-US"/>
        </a:p>
      </dgm:t>
    </dgm:pt>
    <dgm:pt modelId="{FA65ADA3-23AA-4F6A-9D0F-159B07F12037}" type="pres">
      <dgm:prSet presAssocID="{CE552FFF-6DD2-4C4C-BB84-0B25E3ECED20}" presName="nodeTx" presStyleLbl="node1" presStyleIdx="9" presStyleCnt="10">
        <dgm:presLayoutVars>
          <dgm:bulletEnabled val="1"/>
        </dgm:presLayoutVars>
      </dgm:prSet>
      <dgm:spPr/>
      <dgm:t>
        <a:bodyPr/>
        <a:lstStyle/>
        <a:p>
          <a:endParaRPr lang="en-US"/>
        </a:p>
      </dgm:t>
    </dgm:pt>
    <dgm:pt modelId="{46B58BFB-1F4E-4CAB-BF58-058EB3FB085D}" type="pres">
      <dgm:prSet presAssocID="{CE552FFF-6DD2-4C4C-BB84-0B25E3ECED20}" presName="invisiNode" presStyleLbl="node1" presStyleIdx="9" presStyleCnt="10"/>
      <dgm:spPr/>
    </dgm:pt>
    <dgm:pt modelId="{1A4D8287-CA8C-492F-9533-484D896442BC}" type="pres">
      <dgm:prSet presAssocID="{CE552FFF-6DD2-4C4C-BB84-0B25E3ECED20}" presName="imagNode" presStyleLbl="fgImgPlace1" presStyleIdx="9" presStyleCnt="10"/>
      <dgm:spPr>
        <a:blipFill rotWithShape="1">
          <a:blip xmlns:r="http://schemas.openxmlformats.org/officeDocument/2006/relationships" r:embed="rId20"/>
          <a:stretch>
            <a:fillRect/>
          </a:stretch>
        </a:blipFill>
      </dgm:spPr>
      <dgm:t>
        <a:bodyPr/>
        <a:lstStyle/>
        <a:p>
          <a:endParaRPr lang="en-US"/>
        </a:p>
      </dgm:t>
    </dgm:pt>
  </dgm:ptLst>
  <dgm:cxnLst>
    <dgm:cxn modelId="{28E5EA5E-2705-4A47-AAFC-F564C3ED6066}" type="presOf" srcId="{533860AA-7A5F-4453-8449-5F05EFAA19C6}" destId="{4D9D8FB4-390B-4005-BFA4-EF938D0B2F70}" srcOrd="1" destOrd="0" presId="urn:microsoft.com/office/officeart/2005/8/layout/hList7"/>
    <dgm:cxn modelId="{BDB9C6A0-D410-4E7B-AB5D-65EEE313EF01}" type="presOf" srcId="{CE552FFF-6DD2-4C4C-BB84-0B25E3ECED20}" destId="{FA65ADA3-23AA-4F6A-9D0F-159B07F12037}" srcOrd="1" destOrd="0" presId="urn:microsoft.com/office/officeart/2005/8/layout/hList7"/>
    <dgm:cxn modelId="{28885C63-C329-401E-A373-A062D7AEE55B}" type="presOf" srcId="{481DDD56-2C17-4A1A-8925-095FFF7F616F}" destId="{69C7E710-093E-4DAD-AC95-EB9FE0B69A88}" srcOrd="0" destOrd="0" presId="urn:microsoft.com/office/officeart/2005/8/layout/hList7"/>
    <dgm:cxn modelId="{3BD8B5C9-06F5-40AA-9990-698FDE03455C}" srcId="{63CF50AA-3D3B-456F-A96E-AC6CF556F368}" destId="{C96199B7-E125-4CA7-B035-467DBF40DEAD}" srcOrd="8" destOrd="0" parTransId="{395EF1CA-5041-4FE7-BF89-01426A90D475}" sibTransId="{96BD12B9-10D9-457D-952E-99CC4B1ACDDD}"/>
    <dgm:cxn modelId="{5E158AB4-1556-4C2D-AC88-DB7881447C39}" type="presOf" srcId="{63CF50AA-3D3B-456F-A96E-AC6CF556F368}" destId="{37A50F7E-24C0-4B01-BFE5-A771126DBE63}" srcOrd="0" destOrd="0" presId="urn:microsoft.com/office/officeart/2005/8/layout/hList7"/>
    <dgm:cxn modelId="{EF251018-D161-4764-BFD6-86DB38AD8BB8}" srcId="{63CF50AA-3D3B-456F-A96E-AC6CF556F368}" destId="{DB04B7EF-9FA4-45DE-8ADA-7EBF46ABF7DC}" srcOrd="4" destOrd="0" parTransId="{1A016B47-02D7-481C-8A95-A51A0C275838}" sibTransId="{A85995D9-8CD7-4A80-BF15-E7E363091F00}"/>
    <dgm:cxn modelId="{E50F06CB-91DC-421E-9209-16E125325E89}" type="presOf" srcId="{DB04B7EF-9FA4-45DE-8ADA-7EBF46ABF7DC}" destId="{9F4F6312-9BB2-4A54-B913-41BE88914530}" srcOrd="1" destOrd="0" presId="urn:microsoft.com/office/officeart/2005/8/layout/hList7"/>
    <dgm:cxn modelId="{B7645532-5E7C-4072-B260-B0A007A2E431}" type="presOf" srcId="{77461637-713E-4930-A7B1-D307B3FA1599}" destId="{3755CCD4-54CA-4FF6-AE90-86B5C3CC4A78}" srcOrd="1" destOrd="0" presId="urn:microsoft.com/office/officeart/2005/8/layout/hList7"/>
    <dgm:cxn modelId="{EE3062EA-A607-4E35-909F-F3619616BF40}" type="presOf" srcId="{3B129CDE-A059-440C-9DBF-7E3B4C0B852D}" destId="{A7625D67-F9F5-415A-A169-73A6ABAC06F1}" srcOrd="0" destOrd="0" presId="urn:microsoft.com/office/officeart/2005/8/layout/hList7"/>
    <dgm:cxn modelId="{7ABC95EC-8BBC-4553-85A6-BAA5417A11D7}" srcId="{63CF50AA-3D3B-456F-A96E-AC6CF556F368}" destId="{3B129CDE-A059-440C-9DBF-7E3B4C0B852D}" srcOrd="6" destOrd="0" parTransId="{DFDE9F41-5B94-4CC9-9B2F-B5DC2FC2F9E9}" sibTransId="{481DDD56-2C17-4A1A-8925-095FFF7F616F}"/>
    <dgm:cxn modelId="{9C2C9656-8376-483C-ACD6-C5A48D488AE8}" srcId="{63CF50AA-3D3B-456F-A96E-AC6CF556F368}" destId="{35AE0633-919F-4EA8-B0F1-6AAF4B5E309B}" srcOrd="2" destOrd="0" parTransId="{90D3A4BD-CC81-4314-B254-8EFECF123F5F}" sibTransId="{6C0BF83E-D6A8-4222-982E-9D8D662B3328}"/>
    <dgm:cxn modelId="{D46DA5D3-6D61-428F-9E18-1EC3835B57C0}" type="presOf" srcId="{A85995D9-8CD7-4A80-BF15-E7E363091F00}" destId="{1C07E440-F588-4CC3-B8D4-2B4B6EDDAB4D}" srcOrd="0" destOrd="0" presId="urn:microsoft.com/office/officeart/2005/8/layout/hList7"/>
    <dgm:cxn modelId="{00C87F44-9611-411F-AF17-04661228528E}" type="presOf" srcId="{A8159869-5F81-4F6A-B30A-963C2BC41BF1}" destId="{56CC2B6B-0D51-47CD-804B-9BD389D0C28A}" srcOrd="0" destOrd="0" presId="urn:microsoft.com/office/officeart/2005/8/layout/hList7"/>
    <dgm:cxn modelId="{796EADD2-0480-4208-9F11-E803D1E34F17}" type="presOf" srcId="{533860AA-7A5F-4453-8449-5F05EFAA19C6}" destId="{CFD6DD50-9428-4D83-A199-F16844B568E8}" srcOrd="0" destOrd="0" presId="urn:microsoft.com/office/officeart/2005/8/layout/hList7"/>
    <dgm:cxn modelId="{289D09DD-0C3D-4CF4-A19E-2362CCDEE22D}" type="presOf" srcId="{7C13B540-D59A-42D3-9A2E-DAA804FE053C}" destId="{5618B13F-BF75-4148-BE60-93C4C5ED1057}" srcOrd="0" destOrd="0" presId="urn:microsoft.com/office/officeart/2005/8/layout/hList7"/>
    <dgm:cxn modelId="{9331D6EF-9AF0-4C81-9CC1-F5EE341341EC}" type="presOf" srcId="{8AD46EE3-EBE5-40DB-B77C-E9F9A9A7CA4D}" destId="{620510CC-7A94-4202-B62A-1A53049E3379}" srcOrd="0" destOrd="0" presId="urn:microsoft.com/office/officeart/2005/8/layout/hList7"/>
    <dgm:cxn modelId="{6C5A39DD-A302-49BE-896E-807442374681}" type="presOf" srcId="{213CE688-9B40-484D-B93B-E1BE8635968C}" destId="{6A5CFFD3-CD6A-4840-A9AD-1E1F68C15409}" srcOrd="0" destOrd="0" presId="urn:microsoft.com/office/officeart/2005/8/layout/hList7"/>
    <dgm:cxn modelId="{4CDEEE3A-94EE-48AA-8189-37338B09B00B}" type="presOf" srcId="{CE552FFF-6DD2-4C4C-BB84-0B25E3ECED20}" destId="{9C4189E2-6709-4856-A6B0-3D7FD2AF5406}" srcOrd="0" destOrd="0" presId="urn:microsoft.com/office/officeart/2005/8/layout/hList7"/>
    <dgm:cxn modelId="{2D052809-1D5F-4718-89DD-68CB0939634F}" type="presOf" srcId="{3B129CDE-A059-440C-9DBF-7E3B4C0B852D}" destId="{01B9044A-C4F1-4884-8802-6CB599DE24F6}" srcOrd="1" destOrd="0" presId="urn:microsoft.com/office/officeart/2005/8/layout/hList7"/>
    <dgm:cxn modelId="{ABC769A0-E119-4498-9520-C955B6420F7E}" srcId="{63CF50AA-3D3B-456F-A96E-AC6CF556F368}" destId="{533860AA-7A5F-4453-8449-5F05EFAA19C6}" srcOrd="1" destOrd="0" parTransId="{A673FD9D-7494-42FB-842F-3916305DE47E}" sibTransId="{E25026A5-9820-4255-AA47-89D061C05649}"/>
    <dgm:cxn modelId="{236BE0FD-F190-491C-9BE8-3A2F43948572}" type="presOf" srcId="{35AE0633-919F-4EA8-B0F1-6AAF4B5E309B}" destId="{66203686-DF93-491B-BE0D-C9B22EE8B83F}" srcOrd="1" destOrd="0" presId="urn:microsoft.com/office/officeart/2005/8/layout/hList7"/>
    <dgm:cxn modelId="{80C6C3D1-0B74-4398-AFAA-3C537B6D892E}" type="presOf" srcId="{DA8DA617-3BD4-4145-88E9-48DE46F57B19}" destId="{6B92107C-2956-42DC-AF16-2EC6745DBE02}" srcOrd="1" destOrd="0" presId="urn:microsoft.com/office/officeart/2005/8/layout/hList7"/>
    <dgm:cxn modelId="{7D735A6C-75B6-4DAD-B273-8593492A99D9}" srcId="{63CF50AA-3D3B-456F-A96E-AC6CF556F368}" destId="{DA8DA617-3BD4-4145-88E9-48DE46F57B19}" srcOrd="0" destOrd="0" parTransId="{601DC20D-EEF9-420E-9D14-58F53F050220}" sibTransId="{27FF3CE5-66FA-4966-94B2-17E9A0A3E25B}"/>
    <dgm:cxn modelId="{922ACF1F-1DD1-44B4-8BC4-F9B65E2FAF6D}" type="presOf" srcId="{213CE688-9B40-484D-B93B-E1BE8635968C}" destId="{0B79551C-80BA-4446-920A-5A55B7C6EE0D}" srcOrd="1" destOrd="0" presId="urn:microsoft.com/office/officeart/2005/8/layout/hList7"/>
    <dgm:cxn modelId="{A5C01352-CCCD-486B-94D6-1B23117F2C83}" type="presOf" srcId="{E25026A5-9820-4255-AA47-89D061C05649}" destId="{A884ED2D-5DDF-4CFF-AED1-59636D341550}" srcOrd="0" destOrd="0" presId="urn:microsoft.com/office/officeart/2005/8/layout/hList7"/>
    <dgm:cxn modelId="{5D2C26DC-A565-4724-9E2D-6748F57A04D1}" srcId="{63CF50AA-3D3B-456F-A96E-AC6CF556F368}" destId="{7C13B540-D59A-42D3-9A2E-DAA804FE053C}" srcOrd="7" destOrd="0" parTransId="{4DC6ABEB-C45C-4552-9B8C-F48AA81CDA24}" sibTransId="{5C75CE13-D980-4CC0-A9BE-C38D7030DE16}"/>
    <dgm:cxn modelId="{9E99C2AE-7EAD-44B7-B227-A18B36317230}" type="presOf" srcId="{27FF3CE5-66FA-4966-94B2-17E9A0A3E25B}" destId="{1B5B3CD1-C690-463E-B82F-EFAB34C05F90}" srcOrd="0" destOrd="0" presId="urn:microsoft.com/office/officeart/2005/8/layout/hList7"/>
    <dgm:cxn modelId="{CBD4302F-D3C8-4973-AA54-0E50259DF19D}" type="presOf" srcId="{77461637-713E-4930-A7B1-D307B3FA1599}" destId="{0866A297-C80E-4C8D-96B6-B014B704E1A3}" srcOrd="0" destOrd="0" presId="urn:microsoft.com/office/officeart/2005/8/layout/hList7"/>
    <dgm:cxn modelId="{4B856FED-6704-4E94-B3B0-84488E1A317D}" type="presOf" srcId="{96BD12B9-10D9-457D-952E-99CC4B1ACDDD}" destId="{8A891325-2D3D-49BD-B69C-B319625DCDBE}" srcOrd="0" destOrd="0" presId="urn:microsoft.com/office/officeart/2005/8/layout/hList7"/>
    <dgm:cxn modelId="{B8F454C3-F332-46F5-8258-AD6ACA455CA7}" type="presOf" srcId="{DA8DA617-3BD4-4145-88E9-48DE46F57B19}" destId="{F2F02379-26A2-4119-B504-7CD013BA4B32}" srcOrd="0" destOrd="0" presId="urn:microsoft.com/office/officeart/2005/8/layout/hList7"/>
    <dgm:cxn modelId="{75619D63-1A28-4DB8-8113-763EB12EE31E}" srcId="{63CF50AA-3D3B-456F-A96E-AC6CF556F368}" destId="{CE552FFF-6DD2-4C4C-BB84-0B25E3ECED20}" srcOrd="9" destOrd="0" parTransId="{9C810D8D-2E47-437C-9CBE-3EA98D365E1B}" sibTransId="{4B23E126-9D61-4214-A10A-5BB38E3B7794}"/>
    <dgm:cxn modelId="{F8A4118D-2E45-4E0F-BECB-2D14A1373BC0}" type="presOf" srcId="{7C13B540-D59A-42D3-9A2E-DAA804FE053C}" destId="{B5EC8357-246F-4FEE-9470-A0AA0568EB8F}" srcOrd="1" destOrd="0" presId="urn:microsoft.com/office/officeart/2005/8/layout/hList7"/>
    <dgm:cxn modelId="{D703708A-CE87-4FB0-9C0A-EBAC5A358230}" type="presOf" srcId="{35AE0633-919F-4EA8-B0F1-6AAF4B5E309B}" destId="{C6B56BF1-4A97-470B-BD84-60576122BF27}" srcOrd="0" destOrd="0" presId="urn:microsoft.com/office/officeart/2005/8/layout/hList7"/>
    <dgm:cxn modelId="{9B12DD38-3756-48B7-AFCC-9577743CA742}" type="presOf" srcId="{DB04B7EF-9FA4-45DE-8ADA-7EBF46ABF7DC}" destId="{43CAF49D-D1BC-4E93-B740-71D03D364C4E}" srcOrd="0" destOrd="0" presId="urn:microsoft.com/office/officeart/2005/8/layout/hList7"/>
    <dgm:cxn modelId="{1348B0A8-86D0-4727-A499-1CA5148EA7E8}" type="presOf" srcId="{5C75CE13-D980-4CC0-A9BE-C38D7030DE16}" destId="{4C924C53-FF62-4809-932B-5C9E76F0D727}" srcOrd="0" destOrd="0" presId="urn:microsoft.com/office/officeart/2005/8/layout/hList7"/>
    <dgm:cxn modelId="{DA89923B-D73C-4D42-BEBB-B8E55A67F280}" type="presOf" srcId="{6C0BF83E-D6A8-4222-982E-9D8D662B3328}" destId="{717D7867-7FDD-4CEA-A3E3-F6F2BA4B4514}" srcOrd="0" destOrd="0" presId="urn:microsoft.com/office/officeart/2005/8/layout/hList7"/>
    <dgm:cxn modelId="{06123CF5-A737-44B3-80D5-4B047146A3E1}" srcId="{63CF50AA-3D3B-456F-A96E-AC6CF556F368}" destId="{77461637-713E-4930-A7B1-D307B3FA1599}" srcOrd="5" destOrd="0" parTransId="{14BC73AB-B9ED-4FED-8B99-180B9669C114}" sibTransId="{8AD46EE3-EBE5-40DB-B77C-E9F9A9A7CA4D}"/>
    <dgm:cxn modelId="{21749D33-6276-4AAA-8B7A-03426FCB3D7B}" type="presOf" srcId="{C96199B7-E125-4CA7-B035-467DBF40DEAD}" destId="{0F6DBCB1-5FF0-49AF-B4B3-4AD08300F354}" srcOrd="1" destOrd="0" presId="urn:microsoft.com/office/officeart/2005/8/layout/hList7"/>
    <dgm:cxn modelId="{FE2614C5-ADF9-45EA-AD95-E12A88BB6ACF}" srcId="{63CF50AA-3D3B-456F-A96E-AC6CF556F368}" destId="{213CE688-9B40-484D-B93B-E1BE8635968C}" srcOrd="3" destOrd="0" parTransId="{8D93F8B5-55B8-430F-99F7-CC975BB10CFB}" sibTransId="{A8159869-5F81-4F6A-B30A-963C2BC41BF1}"/>
    <dgm:cxn modelId="{65D37793-727B-4681-9796-296CDE25F916}" type="presOf" srcId="{C96199B7-E125-4CA7-B035-467DBF40DEAD}" destId="{C7EBC702-45B1-402B-A805-8EC7226E6519}" srcOrd="0" destOrd="0" presId="urn:microsoft.com/office/officeart/2005/8/layout/hList7"/>
    <dgm:cxn modelId="{54BC41DD-FC1C-4495-B8C2-694F72B6D467}" type="presParOf" srcId="{37A50F7E-24C0-4B01-BFE5-A771126DBE63}" destId="{399CC68A-69B0-40B9-9CC3-6A5D41F3FBAC}" srcOrd="0" destOrd="0" presId="urn:microsoft.com/office/officeart/2005/8/layout/hList7"/>
    <dgm:cxn modelId="{05EE721A-2012-47A1-BA53-1617237EF875}" type="presParOf" srcId="{37A50F7E-24C0-4B01-BFE5-A771126DBE63}" destId="{5F7190AF-B600-45BB-810F-ED5A1DB7BAAF}" srcOrd="1" destOrd="0" presId="urn:microsoft.com/office/officeart/2005/8/layout/hList7"/>
    <dgm:cxn modelId="{0C455CBD-78D7-44B5-8209-1CA6082DA8D3}" type="presParOf" srcId="{5F7190AF-B600-45BB-810F-ED5A1DB7BAAF}" destId="{96431679-9E67-4901-9649-D22DB2E1E538}" srcOrd="0" destOrd="0" presId="urn:microsoft.com/office/officeart/2005/8/layout/hList7"/>
    <dgm:cxn modelId="{AC525251-EA28-46DF-BDF3-64DE7C2CA8BB}" type="presParOf" srcId="{96431679-9E67-4901-9649-D22DB2E1E538}" destId="{F2F02379-26A2-4119-B504-7CD013BA4B32}" srcOrd="0" destOrd="0" presId="urn:microsoft.com/office/officeart/2005/8/layout/hList7"/>
    <dgm:cxn modelId="{2DDC3615-8CEE-4DF6-B0F0-BC31F773FD8F}" type="presParOf" srcId="{96431679-9E67-4901-9649-D22DB2E1E538}" destId="{6B92107C-2956-42DC-AF16-2EC6745DBE02}" srcOrd="1" destOrd="0" presId="urn:microsoft.com/office/officeart/2005/8/layout/hList7"/>
    <dgm:cxn modelId="{41668938-F2CE-4019-B6C6-468D77F1ECF3}" type="presParOf" srcId="{96431679-9E67-4901-9649-D22DB2E1E538}" destId="{42AEBE8B-B986-4B7A-9C0F-84A395F188AF}" srcOrd="2" destOrd="0" presId="urn:microsoft.com/office/officeart/2005/8/layout/hList7"/>
    <dgm:cxn modelId="{CFA46091-7FEE-40E6-98AE-AFAF916291CB}" type="presParOf" srcId="{96431679-9E67-4901-9649-D22DB2E1E538}" destId="{37927EF4-9EC5-4997-96DD-D06B7EEF8C46}" srcOrd="3" destOrd="0" presId="urn:microsoft.com/office/officeart/2005/8/layout/hList7"/>
    <dgm:cxn modelId="{8958ABF8-5ACC-4BB5-9BBC-2BB0A5A17AE0}" type="presParOf" srcId="{5F7190AF-B600-45BB-810F-ED5A1DB7BAAF}" destId="{1B5B3CD1-C690-463E-B82F-EFAB34C05F90}" srcOrd="1" destOrd="0" presId="urn:microsoft.com/office/officeart/2005/8/layout/hList7"/>
    <dgm:cxn modelId="{3129DCA0-F6FD-4396-9BCF-EA8302C26168}" type="presParOf" srcId="{5F7190AF-B600-45BB-810F-ED5A1DB7BAAF}" destId="{A53FD3A7-669A-4D02-9C50-17519748A162}" srcOrd="2" destOrd="0" presId="urn:microsoft.com/office/officeart/2005/8/layout/hList7"/>
    <dgm:cxn modelId="{D2F47AF0-D14F-4EC9-919E-F181BEFA4959}" type="presParOf" srcId="{A53FD3A7-669A-4D02-9C50-17519748A162}" destId="{CFD6DD50-9428-4D83-A199-F16844B568E8}" srcOrd="0" destOrd="0" presId="urn:microsoft.com/office/officeart/2005/8/layout/hList7"/>
    <dgm:cxn modelId="{51FB5727-4907-4B23-9CC0-A91DF51B6967}" type="presParOf" srcId="{A53FD3A7-669A-4D02-9C50-17519748A162}" destId="{4D9D8FB4-390B-4005-BFA4-EF938D0B2F70}" srcOrd="1" destOrd="0" presId="urn:microsoft.com/office/officeart/2005/8/layout/hList7"/>
    <dgm:cxn modelId="{95562B15-95E0-4FCF-82B3-E34A36F93D5C}" type="presParOf" srcId="{A53FD3A7-669A-4D02-9C50-17519748A162}" destId="{B20F0050-1955-4CFC-AB3A-C372616AADE3}" srcOrd="2" destOrd="0" presId="urn:microsoft.com/office/officeart/2005/8/layout/hList7"/>
    <dgm:cxn modelId="{1F2B9F63-58C6-4691-B35B-79B2D4F743E7}" type="presParOf" srcId="{A53FD3A7-669A-4D02-9C50-17519748A162}" destId="{B4716E15-88C4-4749-8434-D8DB1610B893}" srcOrd="3" destOrd="0" presId="urn:microsoft.com/office/officeart/2005/8/layout/hList7"/>
    <dgm:cxn modelId="{3DE8E79F-F9D1-4A74-8F58-468444FCC371}" type="presParOf" srcId="{5F7190AF-B600-45BB-810F-ED5A1DB7BAAF}" destId="{A884ED2D-5DDF-4CFF-AED1-59636D341550}" srcOrd="3" destOrd="0" presId="urn:microsoft.com/office/officeart/2005/8/layout/hList7"/>
    <dgm:cxn modelId="{B1247ECB-55CB-4BB4-B859-5710ABF90D3B}" type="presParOf" srcId="{5F7190AF-B600-45BB-810F-ED5A1DB7BAAF}" destId="{5447F1AD-FAE8-4DC7-8D77-9CF1809B1766}" srcOrd="4" destOrd="0" presId="urn:microsoft.com/office/officeart/2005/8/layout/hList7"/>
    <dgm:cxn modelId="{CDEBA493-D3D6-4C68-ADC2-1E4198A46EB8}" type="presParOf" srcId="{5447F1AD-FAE8-4DC7-8D77-9CF1809B1766}" destId="{C6B56BF1-4A97-470B-BD84-60576122BF27}" srcOrd="0" destOrd="0" presId="urn:microsoft.com/office/officeart/2005/8/layout/hList7"/>
    <dgm:cxn modelId="{B21E0082-AADB-488B-8F31-689E07B222D4}" type="presParOf" srcId="{5447F1AD-FAE8-4DC7-8D77-9CF1809B1766}" destId="{66203686-DF93-491B-BE0D-C9B22EE8B83F}" srcOrd="1" destOrd="0" presId="urn:microsoft.com/office/officeart/2005/8/layout/hList7"/>
    <dgm:cxn modelId="{11D35C47-256B-4BFD-91E4-C60FB9A9EE1E}" type="presParOf" srcId="{5447F1AD-FAE8-4DC7-8D77-9CF1809B1766}" destId="{03CFB59E-F7E3-4CD4-B67F-175482361A62}" srcOrd="2" destOrd="0" presId="urn:microsoft.com/office/officeart/2005/8/layout/hList7"/>
    <dgm:cxn modelId="{271DE556-ADDA-4494-B822-22EF00792619}" type="presParOf" srcId="{5447F1AD-FAE8-4DC7-8D77-9CF1809B1766}" destId="{91F4CD61-2E73-45FE-A698-5A30B5A2B86F}" srcOrd="3" destOrd="0" presId="urn:microsoft.com/office/officeart/2005/8/layout/hList7"/>
    <dgm:cxn modelId="{890BF21F-FC66-4F90-917C-5F1AB279F95B}" type="presParOf" srcId="{5F7190AF-B600-45BB-810F-ED5A1DB7BAAF}" destId="{717D7867-7FDD-4CEA-A3E3-F6F2BA4B4514}" srcOrd="5" destOrd="0" presId="urn:microsoft.com/office/officeart/2005/8/layout/hList7"/>
    <dgm:cxn modelId="{63CAE60A-3AC6-437F-9BE7-5ABC9B2FABC3}" type="presParOf" srcId="{5F7190AF-B600-45BB-810F-ED5A1DB7BAAF}" destId="{623FA5CA-E46A-449F-8373-F79D7153B12E}" srcOrd="6" destOrd="0" presId="urn:microsoft.com/office/officeart/2005/8/layout/hList7"/>
    <dgm:cxn modelId="{74E583BF-9C88-436A-9591-F277CDF4E50E}" type="presParOf" srcId="{623FA5CA-E46A-449F-8373-F79D7153B12E}" destId="{6A5CFFD3-CD6A-4840-A9AD-1E1F68C15409}" srcOrd="0" destOrd="0" presId="urn:microsoft.com/office/officeart/2005/8/layout/hList7"/>
    <dgm:cxn modelId="{7B8B1567-7F4F-45D2-9D9A-F9F5007B9255}" type="presParOf" srcId="{623FA5CA-E46A-449F-8373-F79D7153B12E}" destId="{0B79551C-80BA-4446-920A-5A55B7C6EE0D}" srcOrd="1" destOrd="0" presId="urn:microsoft.com/office/officeart/2005/8/layout/hList7"/>
    <dgm:cxn modelId="{B3C7EFC0-6791-4A1E-91FB-41B24F08E018}" type="presParOf" srcId="{623FA5CA-E46A-449F-8373-F79D7153B12E}" destId="{5E3C90B9-8CD3-43B2-B830-2BF0DE04E550}" srcOrd="2" destOrd="0" presId="urn:microsoft.com/office/officeart/2005/8/layout/hList7"/>
    <dgm:cxn modelId="{0A4A4DFA-DB55-4065-BAF8-FB0A4AD4792C}" type="presParOf" srcId="{623FA5CA-E46A-449F-8373-F79D7153B12E}" destId="{3876FC5B-360F-4C0C-B539-2B145CCB9FB4}" srcOrd="3" destOrd="0" presId="urn:microsoft.com/office/officeart/2005/8/layout/hList7"/>
    <dgm:cxn modelId="{6D54B92E-CA14-4C73-BC02-4259E8B1D009}" type="presParOf" srcId="{5F7190AF-B600-45BB-810F-ED5A1DB7BAAF}" destId="{56CC2B6B-0D51-47CD-804B-9BD389D0C28A}" srcOrd="7" destOrd="0" presId="urn:microsoft.com/office/officeart/2005/8/layout/hList7"/>
    <dgm:cxn modelId="{2A105AC0-AC69-465C-AFE3-E32150E18DAB}" type="presParOf" srcId="{5F7190AF-B600-45BB-810F-ED5A1DB7BAAF}" destId="{8D8E75FF-4CF2-4DFA-84D4-699EB58181F8}" srcOrd="8" destOrd="0" presId="urn:microsoft.com/office/officeart/2005/8/layout/hList7"/>
    <dgm:cxn modelId="{55DEC2E0-6011-4D9A-8EFA-CA09E7105E09}" type="presParOf" srcId="{8D8E75FF-4CF2-4DFA-84D4-699EB58181F8}" destId="{43CAF49D-D1BC-4E93-B740-71D03D364C4E}" srcOrd="0" destOrd="0" presId="urn:microsoft.com/office/officeart/2005/8/layout/hList7"/>
    <dgm:cxn modelId="{6A01058C-5147-421D-B1BD-D7DA67C2A812}" type="presParOf" srcId="{8D8E75FF-4CF2-4DFA-84D4-699EB58181F8}" destId="{9F4F6312-9BB2-4A54-B913-41BE88914530}" srcOrd="1" destOrd="0" presId="urn:microsoft.com/office/officeart/2005/8/layout/hList7"/>
    <dgm:cxn modelId="{2BEFB9A7-3D4E-4F11-B6FE-C0A32F6FDA75}" type="presParOf" srcId="{8D8E75FF-4CF2-4DFA-84D4-699EB58181F8}" destId="{D42B3BC7-9F6C-45B3-811F-D1BBF3ACA5D2}" srcOrd="2" destOrd="0" presId="urn:microsoft.com/office/officeart/2005/8/layout/hList7"/>
    <dgm:cxn modelId="{B78D744D-430C-41BF-82AB-7A0C1489CBDD}" type="presParOf" srcId="{8D8E75FF-4CF2-4DFA-84D4-699EB58181F8}" destId="{9ADE8F05-74B9-4997-A2AC-BC706F3E61A2}" srcOrd="3" destOrd="0" presId="urn:microsoft.com/office/officeart/2005/8/layout/hList7"/>
    <dgm:cxn modelId="{10065F3D-B588-4D83-A2C2-A62E3EB5369F}" type="presParOf" srcId="{5F7190AF-B600-45BB-810F-ED5A1DB7BAAF}" destId="{1C07E440-F588-4CC3-B8D4-2B4B6EDDAB4D}" srcOrd="9" destOrd="0" presId="urn:microsoft.com/office/officeart/2005/8/layout/hList7"/>
    <dgm:cxn modelId="{73E22958-F797-4677-83C1-A8D9E8B4E3D5}" type="presParOf" srcId="{5F7190AF-B600-45BB-810F-ED5A1DB7BAAF}" destId="{1A75E598-82A7-4D66-ABCE-861D2B1384D1}" srcOrd="10" destOrd="0" presId="urn:microsoft.com/office/officeart/2005/8/layout/hList7"/>
    <dgm:cxn modelId="{76A94B01-53C7-453D-9800-D5B9BEAA3EF2}" type="presParOf" srcId="{1A75E598-82A7-4D66-ABCE-861D2B1384D1}" destId="{0866A297-C80E-4C8D-96B6-B014B704E1A3}" srcOrd="0" destOrd="0" presId="urn:microsoft.com/office/officeart/2005/8/layout/hList7"/>
    <dgm:cxn modelId="{88095B56-F3E7-4609-88C7-845FE212B934}" type="presParOf" srcId="{1A75E598-82A7-4D66-ABCE-861D2B1384D1}" destId="{3755CCD4-54CA-4FF6-AE90-86B5C3CC4A78}" srcOrd="1" destOrd="0" presId="urn:microsoft.com/office/officeart/2005/8/layout/hList7"/>
    <dgm:cxn modelId="{CBD737D4-1F5E-4ED6-860D-952254E634C6}" type="presParOf" srcId="{1A75E598-82A7-4D66-ABCE-861D2B1384D1}" destId="{41434B15-C2C1-4ECA-8C85-4007345B4A46}" srcOrd="2" destOrd="0" presId="urn:microsoft.com/office/officeart/2005/8/layout/hList7"/>
    <dgm:cxn modelId="{FBC219F4-69FA-4F1D-A75D-09EADE994809}" type="presParOf" srcId="{1A75E598-82A7-4D66-ABCE-861D2B1384D1}" destId="{1C3C5C15-9C4A-4156-832B-B41AC672A9F4}" srcOrd="3" destOrd="0" presId="urn:microsoft.com/office/officeart/2005/8/layout/hList7"/>
    <dgm:cxn modelId="{35D29098-F8B4-4D3B-8672-9CE0FAD8FA99}" type="presParOf" srcId="{5F7190AF-B600-45BB-810F-ED5A1DB7BAAF}" destId="{620510CC-7A94-4202-B62A-1A53049E3379}" srcOrd="11" destOrd="0" presId="urn:microsoft.com/office/officeart/2005/8/layout/hList7"/>
    <dgm:cxn modelId="{18B35CBD-5304-45EA-A1ED-48F9FAACFD93}" type="presParOf" srcId="{5F7190AF-B600-45BB-810F-ED5A1DB7BAAF}" destId="{D0C7718D-170C-4DB4-A1C9-768BE0CCBF50}" srcOrd="12" destOrd="0" presId="urn:microsoft.com/office/officeart/2005/8/layout/hList7"/>
    <dgm:cxn modelId="{0E567D92-6E06-41CC-9150-2837E1F5D0E7}" type="presParOf" srcId="{D0C7718D-170C-4DB4-A1C9-768BE0CCBF50}" destId="{A7625D67-F9F5-415A-A169-73A6ABAC06F1}" srcOrd="0" destOrd="0" presId="urn:microsoft.com/office/officeart/2005/8/layout/hList7"/>
    <dgm:cxn modelId="{0B627420-62B2-46EB-9655-7E45D6F81962}" type="presParOf" srcId="{D0C7718D-170C-4DB4-A1C9-768BE0CCBF50}" destId="{01B9044A-C4F1-4884-8802-6CB599DE24F6}" srcOrd="1" destOrd="0" presId="urn:microsoft.com/office/officeart/2005/8/layout/hList7"/>
    <dgm:cxn modelId="{C4223531-A7F0-4E64-8DCC-16D2E0FD7F4E}" type="presParOf" srcId="{D0C7718D-170C-4DB4-A1C9-768BE0CCBF50}" destId="{AE99491F-1852-4B71-A11F-368D165E31A1}" srcOrd="2" destOrd="0" presId="urn:microsoft.com/office/officeart/2005/8/layout/hList7"/>
    <dgm:cxn modelId="{421A8E3C-CF27-4413-90A7-047C33C5821B}" type="presParOf" srcId="{D0C7718D-170C-4DB4-A1C9-768BE0CCBF50}" destId="{A61DE2E2-EA54-474B-B534-E95F188BE2AE}" srcOrd="3" destOrd="0" presId="urn:microsoft.com/office/officeart/2005/8/layout/hList7"/>
    <dgm:cxn modelId="{B44BEB47-532C-4D70-847C-59FA265EB423}" type="presParOf" srcId="{5F7190AF-B600-45BB-810F-ED5A1DB7BAAF}" destId="{69C7E710-093E-4DAD-AC95-EB9FE0B69A88}" srcOrd="13" destOrd="0" presId="urn:microsoft.com/office/officeart/2005/8/layout/hList7"/>
    <dgm:cxn modelId="{15CCCE3D-CAD7-42D7-A5B3-A11E4C691CF5}" type="presParOf" srcId="{5F7190AF-B600-45BB-810F-ED5A1DB7BAAF}" destId="{5036F983-D7D4-416E-82B3-C6113AA245E8}" srcOrd="14" destOrd="0" presId="urn:microsoft.com/office/officeart/2005/8/layout/hList7"/>
    <dgm:cxn modelId="{871746FE-DC69-4907-BD47-88FFB927700F}" type="presParOf" srcId="{5036F983-D7D4-416E-82B3-C6113AA245E8}" destId="{5618B13F-BF75-4148-BE60-93C4C5ED1057}" srcOrd="0" destOrd="0" presId="urn:microsoft.com/office/officeart/2005/8/layout/hList7"/>
    <dgm:cxn modelId="{D6442C41-4C80-4CF4-8DEF-3C55C0D09062}" type="presParOf" srcId="{5036F983-D7D4-416E-82B3-C6113AA245E8}" destId="{B5EC8357-246F-4FEE-9470-A0AA0568EB8F}" srcOrd="1" destOrd="0" presId="urn:microsoft.com/office/officeart/2005/8/layout/hList7"/>
    <dgm:cxn modelId="{E078560E-318B-484F-B7DA-966542132045}" type="presParOf" srcId="{5036F983-D7D4-416E-82B3-C6113AA245E8}" destId="{694B56B6-83A7-4148-9E81-6E749F5E2C8E}" srcOrd="2" destOrd="0" presId="urn:microsoft.com/office/officeart/2005/8/layout/hList7"/>
    <dgm:cxn modelId="{DCF9ECA3-37E8-4B76-B252-88B57CFEB3B6}" type="presParOf" srcId="{5036F983-D7D4-416E-82B3-C6113AA245E8}" destId="{48C6B9C3-9543-49E9-92CC-43BCC21D4709}" srcOrd="3" destOrd="0" presId="urn:microsoft.com/office/officeart/2005/8/layout/hList7"/>
    <dgm:cxn modelId="{1F48CC9D-1499-4B47-A9AC-8598E0C06C9A}" type="presParOf" srcId="{5F7190AF-B600-45BB-810F-ED5A1DB7BAAF}" destId="{4C924C53-FF62-4809-932B-5C9E76F0D727}" srcOrd="15" destOrd="0" presId="urn:microsoft.com/office/officeart/2005/8/layout/hList7"/>
    <dgm:cxn modelId="{A28645C8-68BC-4CE3-BC51-FE058C25B90B}" type="presParOf" srcId="{5F7190AF-B600-45BB-810F-ED5A1DB7BAAF}" destId="{75D8104A-8FFF-48BF-9BEA-CCABC12E2F26}" srcOrd="16" destOrd="0" presId="urn:microsoft.com/office/officeart/2005/8/layout/hList7"/>
    <dgm:cxn modelId="{FAFAB859-B227-4AE6-8E0F-C2E642B2194B}" type="presParOf" srcId="{75D8104A-8FFF-48BF-9BEA-CCABC12E2F26}" destId="{C7EBC702-45B1-402B-A805-8EC7226E6519}" srcOrd="0" destOrd="0" presId="urn:microsoft.com/office/officeart/2005/8/layout/hList7"/>
    <dgm:cxn modelId="{7ED9180E-3714-4B3A-9FEE-938FBCD5F428}" type="presParOf" srcId="{75D8104A-8FFF-48BF-9BEA-CCABC12E2F26}" destId="{0F6DBCB1-5FF0-49AF-B4B3-4AD08300F354}" srcOrd="1" destOrd="0" presId="urn:microsoft.com/office/officeart/2005/8/layout/hList7"/>
    <dgm:cxn modelId="{24471032-14B4-44E2-9AA6-81AF0F40A36F}" type="presParOf" srcId="{75D8104A-8FFF-48BF-9BEA-CCABC12E2F26}" destId="{E9148095-965A-45BD-B71D-B5A3D143567B}" srcOrd="2" destOrd="0" presId="urn:microsoft.com/office/officeart/2005/8/layout/hList7"/>
    <dgm:cxn modelId="{013F4BAB-AEA8-46B7-951D-CAAE74D22966}" type="presParOf" srcId="{75D8104A-8FFF-48BF-9BEA-CCABC12E2F26}" destId="{4961EDD5-1EC7-4268-A4DD-23B69E3A8986}" srcOrd="3" destOrd="0" presId="urn:microsoft.com/office/officeart/2005/8/layout/hList7"/>
    <dgm:cxn modelId="{5F98350C-36B9-486C-AD5E-7223F23332A2}" type="presParOf" srcId="{5F7190AF-B600-45BB-810F-ED5A1DB7BAAF}" destId="{8A891325-2D3D-49BD-B69C-B319625DCDBE}" srcOrd="17" destOrd="0" presId="urn:microsoft.com/office/officeart/2005/8/layout/hList7"/>
    <dgm:cxn modelId="{F63DC173-CF28-453A-BFFC-0A9F7A8751C2}" type="presParOf" srcId="{5F7190AF-B600-45BB-810F-ED5A1DB7BAAF}" destId="{66F318CB-1C12-4C08-ABB6-517B7BE245AC}" srcOrd="18" destOrd="0" presId="urn:microsoft.com/office/officeart/2005/8/layout/hList7"/>
    <dgm:cxn modelId="{920219ED-C146-4BC4-BA58-DDF708EE271B}" type="presParOf" srcId="{66F318CB-1C12-4C08-ABB6-517B7BE245AC}" destId="{9C4189E2-6709-4856-A6B0-3D7FD2AF5406}" srcOrd="0" destOrd="0" presId="urn:microsoft.com/office/officeart/2005/8/layout/hList7"/>
    <dgm:cxn modelId="{48D7EF35-18FC-4E7E-A6FF-1EA2CF02D657}" type="presParOf" srcId="{66F318CB-1C12-4C08-ABB6-517B7BE245AC}" destId="{FA65ADA3-23AA-4F6A-9D0F-159B07F12037}" srcOrd="1" destOrd="0" presId="urn:microsoft.com/office/officeart/2005/8/layout/hList7"/>
    <dgm:cxn modelId="{5BAC0C97-5507-4623-A898-3D07955D5C43}" type="presParOf" srcId="{66F318CB-1C12-4C08-ABB6-517B7BE245AC}" destId="{46B58BFB-1F4E-4CAB-BF58-058EB3FB085D}" srcOrd="2" destOrd="0" presId="urn:microsoft.com/office/officeart/2005/8/layout/hList7"/>
    <dgm:cxn modelId="{3930B239-D9DA-4374-8F87-15E8302129B0}" type="presParOf" srcId="{66F318CB-1C12-4C08-ABB6-517B7BE245AC}" destId="{1A4D8287-CA8C-492F-9533-484D896442BC}"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CF50AA-3D3B-456F-A96E-AC6CF556F368}" type="doc">
      <dgm:prSet loTypeId="urn:microsoft.com/office/officeart/2005/8/layout/hProcess10" loCatId="picture" qsTypeId="urn:microsoft.com/office/officeart/2005/8/quickstyle/3d6" qsCatId="3D" csTypeId="urn:microsoft.com/office/officeart/2005/8/colors/colorful5" csCatId="colorful" phldr="1"/>
      <dgm:spPr/>
      <dgm:t>
        <a:bodyPr/>
        <a:lstStyle/>
        <a:p>
          <a:endParaRPr lang="en-US"/>
        </a:p>
      </dgm:t>
    </dgm:pt>
    <dgm:pt modelId="{7C13B540-D59A-42D3-9A2E-DAA804FE053C}">
      <dgm:prSet phldrT="[Text]" custT="1"/>
      <dgm:spPr/>
      <dgm:t>
        <a:bodyPr/>
        <a:lstStyle/>
        <a:p>
          <a:r>
            <a:rPr lang="fa-IR" sz="2400" b="1" i="1" dirty="0" smtClean="0">
              <a:cs typeface="Mj_Zobeir" panose="00000400000000000000" pitchFamily="2" charset="-78"/>
            </a:rPr>
            <a:t>اصلاح مذهبی</a:t>
          </a:r>
          <a:endParaRPr lang="en-US" sz="2000" b="1" dirty="0">
            <a:cs typeface="Mj_Zobeir" panose="00000400000000000000" pitchFamily="2" charset="-78"/>
          </a:endParaRPr>
        </a:p>
      </dgm:t>
    </dgm:pt>
    <dgm:pt modelId="{4DC6ABEB-C45C-4552-9B8C-F48AA81CDA24}" type="parTrans" cxnId="{5D2C26DC-A565-4724-9E2D-6748F57A04D1}">
      <dgm:prSet/>
      <dgm:spPr/>
      <dgm:t>
        <a:bodyPr/>
        <a:lstStyle/>
        <a:p>
          <a:endParaRPr lang="en-US"/>
        </a:p>
      </dgm:t>
    </dgm:pt>
    <dgm:pt modelId="{5C75CE13-D980-4CC0-A9BE-C38D7030DE16}" type="sibTrans" cxnId="{5D2C26DC-A565-4724-9E2D-6748F57A04D1}">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5000" r="-15000"/>
          </a:stretch>
        </a:blipFill>
      </dgm:spPr>
      <dgm:t>
        <a:bodyPr/>
        <a:lstStyle/>
        <a:p>
          <a:endParaRPr lang="en-US"/>
        </a:p>
      </dgm:t>
    </dgm:pt>
    <dgm:pt modelId="{DB04B7EF-9FA4-45DE-8ADA-7EBF46ABF7DC}">
      <dgm:prSet phldrT="[Text]" custT="1"/>
      <dgm:spPr/>
      <dgm:t>
        <a:bodyPr/>
        <a:lstStyle/>
        <a:p>
          <a:r>
            <a:rPr lang="fa-IR" sz="2800" b="1" i="1" dirty="0" smtClean="0">
              <a:cs typeface="Mj_Zobeir" panose="00000400000000000000" pitchFamily="2" charset="-78"/>
            </a:rPr>
            <a:t>عصر اکتشاف </a:t>
          </a:r>
          <a:endParaRPr lang="en-US" sz="2800" b="1" dirty="0">
            <a:cs typeface="Mj_Zobeir" panose="00000400000000000000" pitchFamily="2" charset="-78"/>
          </a:endParaRPr>
        </a:p>
      </dgm:t>
    </dgm:pt>
    <dgm:pt modelId="{1A016B47-02D7-481C-8A95-A51A0C275838}" type="parTrans" cxnId="{EF251018-D161-4764-BFD6-86DB38AD8BB8}">
      <dgm:prSet/>
      <dgm:spPr/>
      <dgm:t>
        <a:bodyPr/>
        <a:lstStyle/>
        <a:p>
          <a:endParaRPr lang="en-US"/>
        </a:p>
      </dgm:t>
    </dgm:pt>
    <dgm:pt modelId="{A85995D9-8CD7-4A80-BF15-E7E363091F00}" type="sibTrans" cxnId="{EF251018-D161-4764-BFD6-86DB38AD8BB8}">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5000" r="-15000"/>
          </a:stretch>
        </a:blipFill>
      </dgm:spPr>
      <dgm:t>
        <a:bodyPr/>
        <a:lstStyle/>
        <a:p>
          <a:endParaRPr lang="en-US"/>
        </a:p>
      </dgm:t>
    </dgm:pt>
    <dgm:pt modelId="{3B129CDE-A059-440C-9DBF-7E3B4C0B852D}">
      <dgm:prSet phldrT="[Text]" custT="1"/>
      <dgm:spPr/>
      <dgm:t>
        <a:bodyPr/>
        <a:lstStyle/>
        <a:p>
          <a:r>
            <a:rPr lang="fa-IR" sz="2400" b="1" i="1" dirty="0" smtClean="0">
              <a:cs typeface="Mj_Zobeir" panose="00000400000000000000" pitchFamily="2" charset="-78"/>
            </a:rPr>
            <a:t>رنسانس</a:t>
          </a:r>
          <a:endParaRPr lang="en-US" sz="2400" b="1" dirty="0">
            <a:cs typeface="Mj_Zobeir" panose="00000400000000000000" pitchFamily="2" charset="-78"/>
          </a:endParaRPr>
        </a:p>
      </dgm:t>
    </dgm:pt>
    <dgm:pt modelId="{481DDD56-2C17-4A1A-8925-095FFF7F616F}" type="sibTrans" cxnId="{7ABC95EC-8BBC-4553-85A6-BAA5417A11D7}">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5000" r="-15000"/>
          </a:stretch>
        </a:blipFill>
      </dgm:spPr>
      <dgm:t>
        <a:bodyPr/>
        <a:lstStyle/>
        <a:p>
          <a:endParaRPr lang="en-US"/>
        </a:p>
      </dgm:t>
    </dgm:pt>
    <dgm:pt modelId="{DFDE9F41-5B94-4CC9-9B2F-B5DC2FC2F9E9}" type="parTrans" cxnId="{7ABC95EC-8BBC-4553-85A6-BAA5417A11D7}">
      <dgm:prSet/>
      <dgm:spPr/>
      <dgm:t>
        <a:bodyPr/>
        <a:lstStyle/>
        <a:p>
          <a:endParaRPr lang="en-US"/>
        </a:p>
      </dgm:t>
    </dgm:pt>
    <dgm:pt modelId="{DE629D9A-7E6D-4670-9C7A-50F7CD6F49CA}">
      <dgm:prSet/>
      <dgm:spPr/>
      <dgm:t>
        <a:bodyPr/>
        <a:lstStyle/>
        <a:p>
          <a:r>
            <a:rPr lang="fa-IR" dirty="0" smtClean="0"/>
            <a:t>انقلاب صنعتی</a:t>
          </a:r>
          <a:endParaRPr lang="en-US" dirty="0"/>
        </a:p>
      </dgm:t>
    </dgm:pt>
    <dgm:pt modelId="{2774A81A-A46C-4098-92EA-D3D412235878}" type="parTrans" cxnId="{AF8BEA32-676F-4BDF-A3B4-E12965B07680}">
      <dgm:prSet/>
      <dgm:spPr/>
      <dgm:t>
        <a:bodyPr/>
        <a:lstStyle/>
        <a:p>
          <a:endParaRPr lang="en-US"/>
        </a:p>
      </dgm:t>
    </dgm:pt>
    <dgm:pt modelId="{89D67A93-120F-4FFB-86EB-2E53D0E56618}" type="sibTrans" cxnId="{AF8BEA32-676F-4BDF-A3B4-E12965B07680}">
      <dgm:prSet/>
      <dgm:spPr/>
      <dgm:t>
        <a:bodyPr/>
        <a:lstStyle/>
        <a:p>
          <a:endParaRPr lang="en-US"/>
        </a:p>
      </dgm:t>
    </dgm:pt>
    <dgm:pt modelId="{6B33142D-F518-4078-B308-181ADE1E1BB9}">
      <dgm:prSet/>
      <dgm:spPr/>
      <dgm:t>
        <a:bodyPr/>
        <a:lstStyle/>
        <a:p>
          <a:r>
            <a:rPr lang="fa-IR" i="1" dirty="0" smtClean="0">
              <a:cs typeface="Mj_Zobeir" panose="00000400000000000000" pitchFamily="2" charset="-78"/>
            </a:rPr>
            <a:t>جنبش ضد اصلاح</a:t>
          </a:r>
          <a:endParaRPr lang="en-US" dirty="0"/>
        </a:p>
      </dgm:t>
    </dgm:pt>
    <dgm:pt modelId="{45AF745A-778B-437E-9239-6874ADE8B2D5}" type="parTrans" cxnId="{8CF44312-8D5E-4CC1-847D-C928CA859B10}">
      <dgm:prSet/>
      <dgm:spPr/>
      <dgm:t>
        <a:bodyPr/>
        <a:lstStyle/>
        <a:p>
          <a:endParaRPr lang="en-US"/>
        </a:p>
      </dgm:t>
    </dgm:pt>
    <dgm:pt modelId="{2D140C71-1D1F-4750-AC5B-87025F614CEA}" type="sibTrans" cxnId="{8CF44312-8D5E-4CC1-847D-C928CA859B10}">
      <dgm:prSet/>
      <dgm:spPr/>
      <dgm:t>
        <a:bodyPr/>
        <a:lstStyle/>
        <a:p>
          <a:endParaRPr lang="en-US"/>
        </a:p>
      </dgm:t>
    </dgm:pt>
    <dgm:pt modelId="{E9BF6DD9-C688-4F20-A036-29AE38F7FEF2}" type="pres">
      <dgm:prSet presAssocID="{63CF50AA-3D3B-456F-A96E-AC6CF556F368}" presName="Name0" presStyleCnt="0">
        <dgm:presLayoutVars>
          <dgm:dir/>
          <dgm:resizeHandles val="exact"/>
        </dgm:presLayoutVars>
      </dgm:prSet>
      <dgm:spPr/>
      <dgm:t>
        <a:bodyPr/>
        <a:lstStyle/>
        <a:p>
          <a:endParaRPr lang="en-US"/>
        </a:p>
      </dgm:t>
    </dgm:pt>
    <dgm:pt modelId="{9439160D-D49E-4098-B22E-A72250E38987}" type="pres">
      <dgm:prSet presAssocID="{DB04B7EF-9FA4-45DE-8ADA-7EBF46ABF7DC}" presName="composite" presStyleCnt="0"/>
      <dgm:spPr/>
      <dgm:t>
        <a:bodyPr/>
        <a:lstStyle/>
        <a:p>
          <a:endParaRPr lang="en-US"/>
        </a:p>
      </dgm:t>
    </dgm:pt>
    <dgm:pt modelId="{CCD8E28F-3F6A-463C-9776-348221548DD8}" type="pres">
      <dgm:prSet presAssocID="{DB04B7EF-9FA4-45DE-8ADA-7EBF46ABF7DC}" presName="imagSh" presStyleLbl="bgImgPlace1" presStyleIdx="0" presStyleCnt="5"/>
      <dgm:spPr>
        <a:blipFill rotWithShape="1">
          <a:blip xmlns:r="http://schemas.openxmlformats.org/officeDocument/2006/relationships" r:embed="rId2"/>
          <a:stretch>
            <a:fillRect/>
          </a:stretch>
        </a:blipFill>
      </dgm:spPr>
      <dgm:t>
        <a:bodyPr/>
        <a:lstStyle/>
        <a:p>
          <a:endParaRPr lang="en-US"/>
        </a:p>
      </dgm:t>
    </dgm:pt>
    <dgm:pt modelId="{25B94ACC-AA62-4AE8-ABF6-C5660E9C039D}" type="pres">
      <dgm:prSet presAssocID="{DB04B7EF-9FA4-45DE-8ADA-7EBF46ABF7DC}" presName="txNode" presStyleLbl="node1" presStyleIdx="0" presStyleCnt="5">
        <dgm:presLayoutVars>
          <dgm:bulletEnabled val="1"/>
        </dgm:presLayoutVars>
      </dgm:prSet>
      <dgm:spPr/>
      <dgm:t>
        <a:bodyPr/>
        <a:lstStyle/>
        <a:p>
          <a:endParaRPr lang="en-US"/>
        </a:p>
      </dgm:t>
    </dgm:pt>
    <dgm:pt modelId="{3D5AF242-D6A1-406C-B51A-7A2097DF2181}" type="pres">
      <dgm:prSet presAssocID="{A85995D9-8CD7-4A80-BF15-E7E363091F00}" presName="sibTrans" presStyleLbl="sibTrans2D1" presStyleIdx="0" presStyleCnt="4"/>
      <dgm:spPr/>
      <dgm:t>
        <a:bodyPr/>
        <a:lstStyle/>
        <a:p>
          <a:endParaRPr lang="en-US"/>
        </a:p>
      </dgm:t>
    </dgm:pt>
    <dgm:pt modelId="{8B0444EA-3D43-4A13-8D1B-2718379C8170}" type="pres">
      <dgm:prSet presAssocID="{A85995D9-8CD7-4A80-BF15-E7E363091F00}" presName="connTx" presStyleLbl="sibTrans2D1" presStyleIdx="0" presStyleCnt="4"/>
      <dgm:spPr/>
      <dgm:t>
        <a:bodyPr/>
        <a:lstStyle/>
        <a:p>
          <a:endParaRPr lang="en-US"/>
        </a:p>
      </dgm:t>
    </dgm:pt>
    <dgm:pt modelId="{04877798-DCEF-496B-B3FA-A3EAF5BED147}" type="pres">
      <dgm:prSet presAssocID="{3B129CDE-A059-440C-9DBF-7E3B4C0B852D}" presName="composite" presStyleCnt="0"/>
      <dgm:spPr/>
      <dgm:t>
        <a:bodyPr/>
        <a:lstStyle/>
        <a:p>
          <a:endParaRPr lang="en-US"/>
        </a:p>
      </dgm:t>
    </dgm:pt>
    <dgm:pt modelId="{619ECDB1-DF51-4171-931C-11F0BE9AEB8B}" type="pres">
      <dgm:prSet presAssocID="{3B129CDE-A059-440C-9DBF-7E3B4C0B852D}" presName="imagSh" presStyleLbl="bgImgPlace1" presStyleIdx="1" presStyleCnt="5"/>
      <dgm:spPr>
        <a:blipFill rotWithShape="1">
          <a:blip xmlns:r="http://schemas.openxmlformats.org/officeDocument/2006/relationships" r:embed="rId3"/>
          <a:stretch>
            <a:fillRect/>
          </a:stretch>
        </a:blipFill>
      </dgm:spPr>
      <dgm:t>
        <a:bodyPr/>
        <a:lstStyle/>
        <a:p>
          <a:endParaRPr lang="en-US"/>
        </a:p>
      </dgm:t>
    </dgm:pt>
    <dgm:pt modelId="{5BC64A60-E11F-4A9D-9E34-2E10E824BD15}" type="pres">
      <dgm:prSet presAssocID="{3B129CDE-A059-440C-9DBF-7E3B4C0B852D}" presName="txNode" presStyleLbl="node1" presStyleIdx="1" presStyleCnt="5">
        <dgm:presLayoutVars>
          <dgm:bulletEnabled val="1"/>
        </dgm:presLayoutVars>
      </dgm:prSet>
      <dgm:spPr/>
      <dgm:t>
        <a:bodyPr/>
        <a:lstStyle/>
        <a:p>
          <a:endParaRPr lang="en-US"/>
        </a:p>
      </dgm:t>
    </dgm:pt>
    <dgm:pt modelId="{1ECDB678-63F8-4141-BEA5-FB0D0549C798}" type="pres">
      <dgm:prSet presAssocID="{481DDD56-2C17-4A1A-8925-095FFF7F616F}" presName="sibTrans" presStyleLbl="sibTrans2D1" presStyleIdx="1" presStyleCnt="4"/>
      <dgm:spPr/>
      <dgm:t>
        <a:bodyPr/>
        <a:lstStyle/>
        <a:p>
          <a:endParaRPr lang="en-US"/>
        </a:p>
      </dgm:t>
    </dgm:pt>
    <dgm:pt modelId="{763A6914-F70F-4D69-9128-65A3A17120B2}" type="pres">
      <dgm:prSet presAssocID="{481DDD56-2C17-4A1A-8925-095FFF7F616F}" presName="connTx" presStyleLbl="sibTrans2D1" presStyleIdx="1" presStyleCnt="4"/>
      <dgm:spPr/>
      <dgm:t>
        <a:bodyPr/>
        <a:lstStyle/>
        <a:p>
          <a:endParaRPr lang="en-US"/>
        </a:p>
      </dgm:t>
    </dgm:pt>
    <dgm:pt modelId="{D898551F-9EFC-4CE1-9EF4-9AA710D001EA}" type="pres">
      <dgm:prSet presAssocID="{7C13B540-D59A-42D3-9A2E-DAA804FE053C}" presName="composite" presStyleCnt="0"/>
      <dgm:spPr/>
      <dgm:t>
        <a:bodyPr/>
        <a:lstStyle/>
        <a:p>
          <a:endParaRPr lang="en-US"/>
        </a:p>
      </dgm:t>
    </dgm:pt>
    <dgm:pt modelId="{99980643-B067-4586-BB52-C17EA6AEA79A}" type="pres">
      <dgm:prSet presAssocID="{7C13B540-D59A-42D3-9A2E-DAA804FE053C}" presName="imagSh" presStyleLbl="bgImgPlace1" presStyleIdx="2" presStyleCnt="5"/>
      <dgm:spPr>
        <a:blipFill rotWithShape="1">
          <a:blip xmlns:r="http://schemas.openxmlformats.org/officeDocument/2006/relationships" r:embed="rId4"/>
          <a:stretch>
            <a:fillRect/>
          </a:stretch>
        </a:blipFill>
      </dgm:spPr>
      <dgm:t>
        <a:bodyPr/>
        <a:lstStyle/>
        <a:p>
          <a:endParaRPr lang="en-US"/>
        </a:p>
      </dgm:t>
    </dgm:pt>
    <dgm:pt modelId="{49967146-472A-40CF-A9B9-4790EC547A30}" type="pres">
      <dgm:prSet presAssocID="{7C13B540-D59A-42D3-9A2E-DAA804FE053C}" presName="txNode" presStyleLbl="node1" presStyleIdx="2" presStyleCnt="5">
        <dgm:presLayoutVars>
          <dgm:bulletEnabled val="1"/>
        </dgm:presLayoutVars>
      </dgm:prSet>
      <dgm:spPr/>
      <dgm:t>
        <a:bodyPr/>
        <a:lstStyle/>
        <a:p>
          <a:endParaRPr lang="en-US"/>
        </a:p>
      </dgm:t>
    </dgm:pt>
    <dgm:pt modelId="{AB9863F0-C285-481E-B52D-54FB8094BC33}" type="pres">
      <dgm:prSet presAssocID="{5C75CE13-D980-4CC0-A9BE-C38D7030DE16}" presName="sibTrans" presStyleLbl="sibTrans2D1" presStyleIdx="2" presStyleCnt="4"/>
      <dgm:spPr/>
      <dgm:t>
        <a:bodyPr/>
        <a:lstStyle/>
        <a:p>
          <a:endParaRPr lang="en-US"/>
        </a:p>
      </dgm:t>
    </dgm:pt>
    <dgm:pt modelId="{C4F55F4B-55BF-4CD8-A1F2-EF884F8BC808}" type="pres">
      <dgm:prSet presAssocID="{5C75CE13-D980-4CC0-A9BE-C38D7030DE16}" presName="connTx" presStyleLbl="sibTrans2D1" presStyleIdx="2" presStyleCnt="4"/>
      <dgm:spPr/>
      <dgm:t>
        <a:bodyPr/>
        <a:lstStyle/>
        <a:p>
          <a:endParaRPr lang="en-US"/>
        </a:p>
      </dgm:t>
    </dgm:pt>
    <dgm:pt modelId="{378F9535-F0A0-4C82-9F5D-FF8EA356A0F4}" type="pres">
      <dgm:prSet presAssocID="{6B33142D-F518-4078-B308-181ADE1E1BB9}" presName="composite" presStyleCnt="0"/>
      <dgm:spPr/>
    </dgm:pt>
    <dgm:pt modelId="{A8730F12-1913-4DBD-83A3-DE92906E37FF}" type="pres">
      <dgm:prSet presAssocID="{6B33142D-F518-4078-B308-181ADE1E1BB9}" presName="imagSh" presStyleLbl="bgImgPlace1" presStyleIdx="3" presStyleCnt="5"/>
      <dgm:spPr>
        <a:blipFill rotWithShape="1">
          <a:blip xmlns:r="http://schemas.openxmlformats.org/officeDocument/2006/relationships" r:embed="rId5"/>
          <a:stretch>
            <a:fillRect/>
          </a:stretch>
        </a:blipFill>
      </dgm:spPr>
      <dgm:t>
        <a:bodyPr/>
        <a:lstStyle/>
        <a:p>
          <a:pPr rtl="1"/>
          <a:endParaRPr lang="fa-IR"/>
        </a:p>
      </dgm:t>
    </dgm:pt>
    <dgm:pt modelId="{5C1B047D-F696-47E0-8548-D65BBD557C1A}" type="pres">
      <dgm:prSet presAssocID="{6B33142D-F518-4078-B308-181ADE1E1BB9}" presName="txNode" presStyleLbl="node1" presStyleIdx="3" presStyleCnt="5">
        <dgm:presLayoutVars>
          <dgm:bulletEnabled val="1"/>
        </dgm:presLayoutVars>
      </dgm:prSet>
      <dgm:spPr/>
      <dgm:t>
        <a:bodyPr/>
        <a:lstStyle/>
        <a:p>
          <a:endParaRPr lang="en-US"/>
        </a:p>
      </dgm:t>
    </dgm:pt>
    <dgm:pt modelId="{820C3788-82D1-4616-A1A8-C501EA320FA0}" type="pres">
      <dgm:prSet presAssocID="{2D140C71-1D1F-4750-AC5B-87025F614CEA}" presName="sibTrans" presStyleLbl="sibTrans2D1" presStyleIdx="3" presStyleCnt="4"/>
      <dgm:spPr/>
      <dgm:t>
        <a:bodyPr/>
        <a:lstStyle/>
        <a:p>
          <a:endParaRPr lang="en-US"/>
        </a:p>
      </dgm:t>
    </dgm:pt>
    <dgm:pt modelId="{0DE6B785-74C4-44D9-A4D2-979FC5BAC7AA}" type="pres">
      <dgm:prSet presAssocID="{2D140C71-1D1F-4750-AC5B-87025F614CEA}" presName="connTx" presStyleLbl="sibTrans2D1" presStyleIdx="3" presStyleCnt="4"/>
      <dgm:spPr/>
      <dgm:t>
        <a:bodyPr/>
        <a:lstStyle/>
        <a:p>
          <a:endParaRPr lang="en-US"/>
        </a:p>
      </dgm:t>
    </dgm:pt>
    <dgm:pt modelId="{CEB94094-2F27-4083-A111-496C0765C7D0}" type="pres">
      <dgm:prSet presAssocID="{DE629D9A-7E6D-4670-9C7A-50F7CD6F49CA}" presName="composite" presStyleCnt="0"/>
      <dgm:spPr/>
    </dgm:pt>
    <dgm:pt modelId="{9A6A61E1-392C-45A2-826C-9ACFA3AA4A5F}" type="pres">
      <dgm:prSet presAssocID="{DE629D9A-7E6D-4670-9C7A-50F7CD6F49CA}" presName="imagSh" presStyleLbl="bgImgPlace1" presStyleIdx="4" presStyleCnt="5"/>
      <dgm:spPr>
        <a:blipFill rotWithShape="1">
          <a:blip xmlns:r="http://schemas.openxmlformats.org/officeDocument/2006/relationships" r:embed="rId6"/>
          <a:stretch>
            <a:fillRect/>
          </a:stretch>
        </a:blipFill>
      </dgm:spPr>
      <dgm:t>
        <a:bodyPr/>
        <a:lstStyle/>
        <a:p>
          <a:pPr rtl="1"/>
          <a:endParaRPr lang="fa-IR"/>
        </a:p>
      </dgm:t>
    </dgm:pt>
    <dgm:pt modelId="{40C5E683-66BC-4FC3-B218-638700568AAD}" type="pres">
      <dgm:prSet presAssocID="{DE629D9A-7E6D-4670-9C7A-50F7CD6F49CA}" presName="txNode" presStyleLbl="node1" presStyleIdx="4" presStyleCnt="5">
        <dgm:presLayoutVars>
          <dgm:bulletEnabled val="1"/>
        </dgm:presLayoutVars>
      </dgm:prSet>
      <dgm:spPr/>
      <dgm:t>
        <a:bodyPr/>
        <a:lstStyle/>
        <a:p>
          <a:endParaRPr lang="en-US"/>
        </a:p>
      </dgm:t>
    </dgm:pt>
  </dgm:ptLst>
  <dgm:cxnLst>
    <dgm:cxn modelId="{5D2C26DC-A565-4724-9E2D-6748F57A04D1}" srcId="{63CF50AA-3D3B-456F-A96E-AC6CF556F368}" destId="{7C13B540-D59A-42D3-9A2E-DAA804FE053C}" srcOrd="2" destOrd="0" parTransId="{4DC6ABEB-C45C-4552-9B8C-F48AA81CDA24}" sibTransId="{5C75CE13-D980-4CC0-A9BE-C38D7030DE16}"/>
    <dgm:cxn modelId="{EDABE4AB-04C9-4574-B1AD-022D1A308C6D}" type="presOf" srcId="{5C75CE13-D980-4CC0-A9BE-C38D7030DE16}" destId="{AB9863F0-C285-481E-B52D-54FB8094BC33}" srcOrd="0" destOrd="0" presId="urn:microsoft.com/office/officeart/2005/8/layout/hProcess10"/>
    <dgm:cxn modelId="{4202446B-22E8-4779-9960-11BBB0AB3F57}" type="presOf" srcId="{6B33142D-F518-4078-B308-181ADE1E1BB9}" destId="{5C1B047D-F696-47E0-8548-D65BBD557C1A}" srcOrd="0" destOrd="0" presId="urn:microsoft.com/office/officeart/2005/8/layout/hProcess10"/>
    <dgm:cxn modelId="{62B9DEC6-FD69-4C19-A893-3425AFEB9AA5}" type="presOf" srcId="{3B129CDE-A059-440C-9DBF-7E3B4C0B852D}" destId="{5BC64A60-E11F-4A9D-9E34-2E10E824BD15}" srcOrd="0" destOrd="0" presId="urn:microsoft.com/office/officeart/2005/8/layout/hProcess10"/>
    <dgm:cxn modelId="{7ABC95EC-8BBC-4553-85A6-BAA5417A11D7}" srcId="{63CF50AA-3D3B-456F-A96E-AC6CF556F368}" destId="{3B129CDE-A059-440C-9DBF-7E3B4C0B852D}" srcOrd="1" destOrd="0" parTransId="{DFDE9F41-5B94-4CC9-9B2F-B5DC2FC2F9E9}" sibTransId="{481DDD56-2C17-4A1A-8925-095FFF7F616F}"/>
    <dgm:cxn modelId="{A63EAB95-3112-41E6-81EE-BDB439683ABD}" type="presOf" srcId="{481DDD56-2C17-4A1A-8925-095FFF7F616F}" destId="{1ECDB678-63F8-4141-BEA5-FB0D0549C798}" srcOrd="0" destOrd="0" presId="urn:microsoft.com/office/officeart/2005/8/layout/hProcess10"/>
    <dgm:cxn modelId="{C1685396-3076-4FB6-9C96-191BF954C33A}" type="presOf" srcId="{481DDD56-2C17-4A1A-8925-095FFF7F616F}" destId="{763A6914-F70F-4D69-9128-65A3A17120B2}" srcOrd="1" destOrd="0" presId="urn:microsoft.com/office/officeart/2005/8/layout/hProcess10"/>
    <dgm:cxn modelId="{B926B5D1-09E8-4DCE-BAF5-C94129EFD46B}" type="presOf" srcId="{DB04B7EF-9FA4-45DE-8ADA-7EBF46ABF7DC}" destId="{25B94ACC-AA62-4AE8-ABF6-C5660E9C039D}" srcOrd="0" destOrd="0" presId="urn:microsoft.com/office/officeart/2005/8/layout/hProcess10"/>
    <dgm:cxn modelId="{AAFE0ADA-3AA1-45E0-8395-D09AD63AEDF3}" type="presOf" srcId="{A85995D9-8CD7-4A80-BF15-E7E363091F00}" destId="{8B0444EA-3D43-4A13-8D1B-2718379C8170}" srcOrd="1" destOrd="0" presId="urn:microsoft.com/office/officeart/2005/8/layout/hProcess10"/>
    <dgm:cxn modelId="{55738D62-9B0D-45AA-99A9-EF363EA613A9}" type="presOf" srcId="{2D140C71-1D1F-4750-AC5B-87025F614CEA}" destId="{0DE6B785-74C4-44D9-A4D2-979FC5BAC7AA}" srcOrd="1" destOrd="0" presId="urn:microsoft.com/office/officeart/2005/8/layout/hProcess10"/>
    <dgm:cxn modelId="{91DA8440-5506-4816-9747-A842CB38E6B9}" type="presOf" srcId="{A85995D9-8CD7-4A80-BF15-E7E363091F00}" destId="{3D5AF242-D6A1-406C-B51A-7A2097DF2181}" srcOrd="0" destOrd="0" presId="urn:microsoft.com/office/officeart/2005/8/layout/hProcess10"/>
    <dgm:cxn modelId="{AF8BEA32-676F-4BDF-A3B4-E12965B07680}" srcId="{63CF50AA-3D3B-456F-A96E-AC6CF556F368}" destId="{DE629D9A-7E6D-4670-9C7A-50F7CD6F49CA}" srcOrd="4" destOrd="0" parTransId="{2774A81A-A46C-4098-92EA-D3D412235878}" sibTransId="{89D67A93-120F-4FFB-86EB-2E53D0E56618}"/>
    <dgm:cxn modelId="{D03B6FD8-F292-432E-81E5-1232122EBFD0}" type="presOf" srcId="{2D140C71-1D1F-4750-AC5B-87025F614CEA}" destId="{820C3788-82D1-4616-A1A8-C501EA320FA0}" srcOrd="0" destOrd="0" presId="urn:microsoft.com/office/officeart/2005/8/layout/hProcess10"/>
    <dgm:cxn modelId="{5ACC1946-44AC-42B8-B0EF-D205637E4427}" type="presOf" srcId="{7C13B540-D59A-42D3-9A2E-DAA804FE053C}" destId="{49967146-472A-40CF-A9B9-4790EC547A30}" srcOrd="0" destOrd="0" presId="urn:microsoft.com/office/officeart/2005/8/layout/hProcess10"/>
    <dgm:cxn modelId="{EE02E697-97D2-4670-8B51-35C6B5666C50}" type="presOf" srcId="{63CF50AA-3D3B-456F-A96E-AC6CF556F368}" destId="{E9BF6DD9-C688-4F20-A036-29AE38F7FEF2}" srcOrd="0" destOrd="0" presId="urn:microsoft.com/office/officeart/2005/8/layout/hProcess10"/>
    <dgm:cxn modelId="{EF251018-D161-4764-BFD6-86DB38AD8BB8}" srcId="{63CF50AA-3D3B-456F-A96E-AC6CF556F368}" destId="{DB04B7EF-9FA4-45DE-8ADA-7EBF46ABF7DC}" srcOrd="0" destOrd="0" parTransId="{1A016B47-02D7-481C-8A95-A51A0C275838}" sibTransId="{A85995D9-8CD7-4A80-BF15-E7E363091F00}"/>
    <dgm:cxn modelId="{D815A370-403F-4964-8E94-263C85CF3EE7}" type="presOf" srcId="{5C75CE13-D980-4CC0-A9BE-C38D7030DE16}" destId="{C4F55F4B-55BF-4CD8-A1F2-EF884F8BC808}" srcOrd="1" destOrd="0" presId="urn:microsoft.com/office/officeart/2005/8/layout/hProcess10"/>
    <dgm:cxn modelId="{725854FB-C88C-4DFC-96F1-5C696B945B6A}" type="presOf" srcId="{DE629D9A-7E6D-4670-9C7A-50F7CD6F49CA}" destId="{40C5E683-66BC-4FC3-B218-638700568AAD}" srcOrd="0" destOrd="0" presId="urn:microsoft.com/office/officeart/2005/8/layout/hProcess10"/>
    <dgm:cxn modelId="{8CF44312-8D5E-4CC1-847D-C928CA859B10}" srcId="{63CF50AA-3D3B-456F-A96E-AC6CF556F368}" destId="{6B33142D-F518-4078-B308-181ADE1E1BB9}" srcOrd="3" destOrd="0" parTransId="{45AF745A-778B-437E-9239-6874ADE8B2D5}" sibTransId="{2D140C71-1D1F-4750-AC5B-87025F614CEA}"/>
    <dgm:cxn modelId="{01B70D68-ED3D-4DAD-A7C5-042D7466F0C2}" type="presParOf" srcId="{E9BF6DD9-C688-4F20-A036-29AE38F7FEF2}" destId="{9439160D-D49E-4098-B22E-A72250E38987}" srcOrd="0" destOrd="0" presId="urn:microsoft.com/office/officeart/2005/8/layout/hProcess10"/>
    <dgm:cxn modelId="{E5D1C88E-EDB9-4A66-A444-1381C824E723}" type="presParOf" srcId="{9439160D-D49E-4098-B22E-A72250E38987}" destId="{CCD8E28F-3F6A-463C-9776-348221548DD8}" srcOrd="0" destOrd="0" presId="urn:microsoft.com/office/officeart/2005/8/layout/hProcess10"/>
    <dgm:cxn modelId="{24AC6D94-A5CB-44C3-8140-E9C982329FD7}" type="presParOf" srcId="{9439160D-D49E-4098-B22E-A72250E38987}" destId="{25B94ACC-AA62-4AE8-ABF6-C5660E9C039D}" srcOrd="1" destOrd="0" presId="urn:microsoft.com/office/officeart/2005/8/layout/hProcess10"/>
    <dgm:cxn modelId="{25FC62B1-677A-45D2-8A63-59C1996A53CB}" type="presParOf" srcId="{E9BF6DD9-C688-4F20-A036-29AE38F7FEF2}" destId="{3D5AF242-D6A1-406C-B51A-7A2097DF2181}" srcOrd="1" destOrd="0" presId="urn:microsoft.com/office/officeart/2005/8/layout/hProcess10"/>
    <dgm:cxn modelId="{8601A60D-1A19-46EF-B77F-388AD3ABDBF6}" type="presParOf" srcId="{3D5AF242-D6A1-406C-B51A-7A2097DF2181}" destId="{8B0444EA-3D43-4A13-8D1B-2718379C8170}" srcOrd="0" destOrd="0" presId="urn:microsoft.com/office/officeart/2005/8/layout/hProcess10"/>
    <dgm:cxn modelId="{FE5B53A0-5A43-458B-98B4-A42399E249CD}" type="presParOf" srcId="{E9BF6DD9-C688-4F20-A036-29AE38F7FEF2}" destId="{04877798-DCEF-496B-B3FA-A3EAF5BED147}" srcOrd="2" destOrd="0" presId="urn:microsoft.com/office/officeart/2005/8/layout/hProcess10"/>
    <dgm:cxn modelId="{5DCE2610-2313-4B05-A264-306401C16425}" type="presParOf" srcId="{04877798-DCEF-496B-B3FA-A3EAF5BED147}" destId="{619ECDB1-DF51-4171-931C-11F0BE9AEB8B}" srcOrd="0" destOrd="0" presId="urn:microsoft.com/office/officeart/2005/8/layout/hProcess10"/>
    <dgm:cxn modelId="{9D5C1F6D-E480-41E8-A7F5-495E4752CF18}" type="presParOf" srcId="{04877798-DCEF-496B-B3FA-A3EAF5BED147}" destId="{5BC64A60-E11F-4A9D-9E34-2E10E824BD15}" srcOrd="1" destOrd="0" presId="urn:microsoft.com/office/officeart/2005/8/layout/hProcess10"/>
    <dgm:cxn modelId="{B24532C3-6A0B-4811-AAF9-5DE3C41EA673}" type="presParOf" srcId="{E9BF6DD9-C688-4F20-A036-29AE38F7FEF2}" destId="{1ECDB678-63F8-4141-BEA5-FB0D0549C798}" srcOrd="3" destOrd="0" presId="urn:microsoft.com/office/officeart/2005/8/layout/hProcess10"/>
    <dgm:cxn modelId="{1E9014EB-2BA5-4D99-8A25-3DB773674A9A}" type="presParOf" srcId="{1ECDB678-63F8-4141-BEA5-FB0D0549C798}" destId="{763A6914-F70F-4D69-9128-65A3A17120B2}" srcOrd="0" destOrd="0" presId="urn:microsoft.com/office/officeart/2005/8/layout/hProcess10"/>
    <dgm:cxn modelId="{E5A55C5E-6646-450C-9FFC-FFEC79886DBC}" type="presParOf" srcId="{E9BF6DD9-C688-4F20-A036-29AE38F7FEF2}" destId="{D898551F-9EFC-4CE1-9EF4-9AA710D001EA}" srcOrd="4" destOrd="0" presId="urn:microsoft.com/office/officeart/2005/8/layout/hProcess10"/>
    <dgm:cxn modelId="{5D971E70-054F-4D03-A613-F93AC5A1C5E2}" type="presParOf" srcId="{D898551F-9EFC-4CE1-9EF4-9AA710D001EA}" destId="{99980643-B067-4586-BB52-C17EA6AEA79A}" srcOrd="0" destOrd="0" presId="urn:microsoft.com/office/officeart/2005/8/layout/hProcess10"/>
    <dgm:cxn modelId="{8D07165E-89A7-4C96-AA79-8B0815A47896}" type="presParOf" srcId="{D898551F-9EFC-4CE1-9EF4-9AA710D001EA}" destId="{49967146-472A-40CF-A9B9-4790EC547A30}" srcOrd="1" destOrd="0" presId="urn:microsoft.com/office/officeart/2005/8/layout/hProcess10"/>
    <dgm:cxn modelId="{1D9E526C-AF74-4EBB-A570-013BD946581E}" type="presParOf" srcId="{E9BF6DD9-C688-4F20-A036-29AE38F7FEF2}" destId="{AB9863F0-C285-481E-B52D-54FB8094BC33}" srcOrd="5" destOrd="0" presId="urn:microsoft.com/office/officeart/2005/8/layout/hProcess10"/>
    <dgm:cxn modelId="{470A39F0-0DE9-4CD7-A9A9-68A7BF2CEAE1}" type="presParOf" srcId="{AB9863F0-C285-481E-B52D-54FB8094BC33}" destId="{C4F55F4B-55BF-4CD8-A1F2-EF884F8BC808}" srcOrd="0" destOrd="0" presId="urn:microsoft.com/office/officeart/2005/8/layout/hProcess10"/>
    <dgm:cxn modelId="{7126EC3B-75EE-4496-8ED1-9F3A8ED898E6}" type="presParOf" srcId="{E9BF6DD9-C688-4F20-A036-29AE38F7FEF2}" destId="{378F9535-F0A0-4C82-9F5D-FF8EA356A0F4}" srcOrd="6" destOrd="0" presId="urn:microsoft.com/office/officeart/2005/8/layout/hProcess10"/>
    <dgm:cxn modelId="{71161DB7-399C-4436-85D5-DE7ED012D433}" type="presParOf" srcId="{378F9535-F0A0-4C82-9F5D-FF8EA356A0F4}" destId="{A8730F12-1913-4DBD-83A3-DE92906E37FF}" srcOrd="0" destOrd="0" presId="urn:microsoft.com/office/officeart/2005/8/layout/hProcess10"/>
    <dgm:cxn modelId="{B2A507A4-9099-4B18-9B32-001B0C5790AB}" type="presParOf" srcId="{378F9535-F0A0-4C82-9F5D-FF8EA356A0F4}" destId="{5C1B047D-F696-47E0-8548-D65BBD557C1A}" srcOrd="1" destOrd="0" presId="urn:microsoft.com/office/officeart/2005/8/layout/hProcess10"/>
    <dgm:cxn modelId="{FE13AB70-CBE5-4D05-8B4C-C28161EEE5D9}" type="presParOf" srcId="{E9BF6DD9-C688-4F20-A036-29AE38F7FEF2}" destId="{820C3788-82D1-4616-A1A8-C501EA320FA0}" srcOrd="7" destOrd="0" presId="urn:microsoft.com/office/officeart/2005/8/layout/hProcess10"/>
    <dgm:cxn modelId="{3D0F1F85-3BA1-4FD7-92E6-584C8D327929}" type="presParOf" srcId="{820C3788-82D1-4616-A1A8-C501EA320FA0}" destId="{0DE6B785-74C4-44D9-A4D2-979FC5BAC7AA}" srcOrd="0" destOrd="0" presId="urn:microsoft.com/office/officeart/2005/8/layout/hProcess10"/>
    <dgm:cxn modelId="{A982A439-2498-4113-81C3-906C9A95DB0C}" type="presParOf" srcId="{E9BF6DD9-C688-4F20-A036-29AE38F7FEF2}" destId="{CEB94094-2F27-4083-A111-496C0765C7D0}" srcOrd="8" destOrd="0" presId="urn:microsoft.com/office/officeart/2005/8/layout/hProcess10"/>
    <dgm:cxn modelId="{BA66B598-AF8D-491E-9487-3958BD56EC66}" type="presParOf" srcId="{CEB94094-2F27-4083-A111-496C0765C7D0}" destId="{9A6A61E1-392C-45A2-826C-9ACFA3AA4A5F}" srcOrd="0" destOrd="0" presId="urn:microsoft.com/office/officeart/2005/8/layout/hProcess10"/>
    <dgm:cxn modelId="{C8D32664-FD7E-4F84-8642-BFCA76475421}" type="presParOf" srcId="{CEB94094-2F27-4083-A111-496C0765C7D0}" destId="{40C5E683-66BC-4FC3-B218-638700568AAD}"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599F54-69E9-41AC-8146-7025A72C0D66}" type="doc">
      <dgm:prSet loTypeId="urn:microsoft.com/office/officeart/2005/8/layout/funnel1" loCatId="relationship" qsTypeId="urn:microsoft.com/office/officeart/2009/2/quickstyle/3d8" qsCatId="3D" csTypeId="urn:microsoft.com/office/officeart/2005/8/colors/accent1_2" csCatId="accent1" phldr="1"/>
      <dgm:spPr/>
      <dgm:t>
        <a:bodyPr/>
        <a:lstStyle/>
        <a:p>
          <a:endParaRPr lang="en-US"/>
        </a:p>
      </dgm:t>
    </dgm:pt>
    <dgm:pt modelId="{CDE23B6A-6524-4B34-B145-FA44D283289E}">
      <dgm:prSet phldrT="[Text]"/>
      <dgm:spPr/>
      <dgm:t>
        <a:bodyPr/>
        <a:lstStyle/>
        <a:p>
          <a:r>
            <a:rPr lang="fa-IR" dirty="0" smtClean="0"/>
            <a:t>نوگرا</a:t>
          </a:r>
          <a:endParaRPr lang="en-US" dirty="0"/>
        </a:p>
      </dgm:t>
    </dgm:pt>
    <dgm:pt modelId="{0F6B46E0-3DFF-478F-B61C-4FAB47D2CD37}" type="parTrans" cxnId="{327404F9-66DC-4A54-BC5B-B0168BE2F1C9}">
      <dgm:prSet/>
      <dgm:spPr/>
      <dgm:t>
        <a:bodyPr/>
        <a:lstStyle/>
        <a:p>
          <a:endParaRPr lang="en-US"/>
        </a:p>
      </dgm:t>
    </dgm:pt>
    <dgm:pt modelId="{5CB6B874-0885-476A-B767-3FFB779E2D7D}" type="sibTrans" cxnId="{327404F9-66DC-4A54-BC5B-B0168BE2F1C9}">
      <dgm:prSet/>
      <dgm:spPr/>
      <dgm:t>
        <a:bodyPr/>
        <a:lstStyle/>
        <a:p>
          <a:endParaRPr lang="en-US"/>
        </a:p>
      </dgm:t>
    </dgm:pt>
    <dgm:pt modelId="{88414FF4-C89A-4E5C-BCBB-1EC7062C156F}">
      <dgm:prSet phldrT="[Text]"/>
      <dgm:spPr/>
      <dgm:t>
        <a:bodyPr/>
        <a:lstStyle/>
        <a:p>
          <a:r>
            <a:rPr lang="fa-IR" dirty="0" smtClean="0"/>
            <a:t>در حال گذر</a:t>
          </a:r>
          <a:endParaRPr lang="en-US" dirty="0"/>
        </a:p>
      </dgm:t>
    </dgm:pt>
    <dgm:pt modelId="{EC86A215-7F3D-4D2A-B37B-A4B4347B00D6}" type="parTrans" cxnId="{9A5E1523-42A2-4BCB-BEA2-9F99B8F70C8A}">
      <dgm:prSet/>
      <dgm:spPr/>
      <dgm:t>
        <a:bodyPr/>
        <a:lstStyle/>
        <a:p>
          <a:endParaRPr lang="en-US"/>
        </a:p>
      </dgm:t>
    </dgm:pt>
    <dgm:pt modelId="{1A14832B-E3B9-4EF4-94B2-0CFCFA194A3F}" type="sibTrans" cxnId="{9A5E1523-42A2-4BCB-BEA2-9F99B8F70C8A}">
      <dgm:prSet/>
      <dgm:spPr/>
      <dgm:t>
        <a:bodyPr/>
        <a:lstStyle/>
        <a:p>
          <a:endParaRPr lang="en-US"/>
        </a:p>
      </dgm:t>
    </dgm:pt>
    <dgm:pt modelId="{0D3183E8-2AB0-48F7-9B63-3B90F346E675}">
      <dgm:prSet phldrT="[Text]"/>
      <dgm:spPr/>
      <dgm:t>
        <a:bodyPr/>
        <a:lstStyle/>
        <a:p>
          <a:r>
            <a:rPr lang="fa-IR" dirty="0" smtClean="0"/>
            <a:t>سنتی</a:t>
          </a:r>
          <a:endParaRPr lang="en-US" dirty="0"/>
        </a:p>
      </dgm:t>
    </dgm:pt>
    <dgm:pt modelId="{C3E8F017-3761-4CD6-800C-C50AFA4F27A8}" type="parTrans" cxnId="{C50216A9-4A1B-4CFF-8FE5-731504E0DD62}">
      <dgm:prSet/>
      <dgm:spPr/>
      <dgm:t>
        <a:bodyPr/>
        <a:lstStyle/>
        <a:p>
          <a:endParaRPr lang="en-US"/>
        </a:p>
      </dgm:t>
    </dgm:pt>
    <dgm:pt modelId="{A7DDB884-DB65-49C8-9632-818C17F62078}" type="sibTrans" cxnId="{C50216A9-4A1B-4CFF-8FE5-731504E0DD62}">
      <dgm:prSet/>
      <dgm:spPr/>
      <dgm:t>
        <a:bodyPr/>
        <a:lstStyle/>
        <a:p>
          <a:endParaRPr lang="en-US"/>
        </a:p>
      </dgm:t>
    </dgm:pt>
    <dgm:pt modelId="{9831C616-F6FD-4146-A77D-6A83A03A9C37}">
      <dgm:prSet phldrT="[Text]"/>
      <dgm:spPr/>
      <dgm:t>
        <a:bodyPr/>
        <a:lstStyle/>
        <a:p>
          <a:endParaRPr lang="en-US" dirty="0"/>
        </a:p>
      </dgm:t>
    </dgm:pt>
    <dgm:pt modelId="{C0D94555-F042-4401-A05D-53D6FA1B6559}" type="parTrans" cxnId="{A62E0EEB-908F-4F62-920B-DA48F1C3908D}">
      <dgm:prSet/>
      <dgm:spPr/>
      <dgm:t>
        <a:bodyPr/>
        <a:lstStyle/>
        <a:p>
          <a:endParaRPr lang="en-US"/>
        </a:p>
      </dgm:t>
    </dgm:pt>
    <dgm:pt modelId="{09365B8F-2594-4180-8573-F579B912316B}" type="sibTrans" cxnId="{A62E0EEB-908F-4F62-920B-DA48F1C3908D}">
      <dgm:prSet/>
      <dgm:spPr/>
      <dgm:t>
        <a:bodyPr/>
        <a:lstStyle/>
        <a:p>
          <a:endParaRPr lang="en-US"/>
        </a:p>
      </dgm:t>
    </dgm:pt>
    <dgm:pt modelId="{68647450-BB23-48F1-8EF3-75941AB458DE}" type="pres">
      <dgm:prSet presAssocID="{CE599F54-69E9-41AC-8146-7025A72C0D66}" presName="Name0" presStyleCnt="0">
        <dgm:presLayoutVars>
          <dgm:chMax val="4"/>
          <dgm:resizeHandles val="exact"/>
        </dgm:presLayoutVars>
      </dgm:prSet>
      <dgm:spPr/>
      <dgm:t>
        <a:bodyPr/>
        <a:lstStyle/>
        <a:p>
          <a:endParaRPr lang="en-US"/>
        </a:p>
      </dgm:t>
    </dgm:pt>
    <dgm:pt modelId="{9EB4CB5B-1655-46C7-83B4-68EC9984EE46}" type="pres">
      <dgm:prSet presAssocID="{CE599F54-69E9-41AC-8146-7025A72C0D66}" presName="ellipse" presStyleLbl="trBgShp" presStyleIdx="0" presStyleCnt="1" custLinFactNeighborX="-2069" custLinFactNeighborY="24848"/>
      <dgm:spPr/>
    </dgm:pt>
    <dgm:pt modelId="{0BC65135-1423-4A41-B51E-896D70B6E84C}" type="pres">
      <dgm:prSet presAssocID="{CE599F54-69E9-41AC-8146-7025A72C0D66}" presName="arrow1" presStyleLbl="fgShp" presStyleIdx="0" presStyleCnt="1" custLinFactX="-100000" custLinFactY="-340950" custLinFactNeighborX="-152318" custLinFactNeighborY="-400000"/>
      <dgm:spPr/>
    </dgm:pt>
    <dgm:pt modelId="{A77B2788-910B-4FAD-BC07-F116600820C5}" type="pres">
      <dgm:prSet presAssocID="{CE599F54-69E9-41AC-8146-7025A72C0D66}" presName="rectangle" presStyleLbl="revTx" presStyleIdx="0" presStyleCnt="1">
        <dgm:presLayoutVars>
          <dgm:bulletEnabled val="1"/>
        </dgm:presLayoutVars>
      </dgm:prSet>
      <dgm:spPr/>
      <dgm:t>
        <a:bodyPr/>
        <a:lstStyle/>
        <a:p>
          <a:endParaRPr lang="en-US"/>
        </a:p>
      </dgm:t>
    </dgm:pt>
    <dgm:pt modelId="{06A3A5EB-F1B5-455E-A4B1-78BA228322B2}" type="pres">
      <dgm:prSet presAssocID="{88414FF4-C89A-4E5C-BCBB-1EC7062C156F}" presName="item1" presStyleLbl="node1" presStyleIdx="0" presStyleCnt="3">
        <dgm:presLayoutVars>
          <dgm:bulletEnabled val="1"/>
        </dgm:presLayoutVars>
      </dgm:prSet>
      <dgm:spPr/>
      <dgm:t>
        <a:bodyPr/>
        <a:lstStyle/>
        <a:p>
          <a:endParaRPr lang="en-US"/>
        </a:p>
      </dgm:t>
    </dgm:pt>
    <dgm:pt modelId="{F3EFD2FC-A84C-41FF-8C35-CE8E9B1DEC6B}" type="pres">
      <dgm:prSet presAssocID="{0D3183E8-2AB0-48F7-9B63-3B90F346E675}" presName="item2" presStyleLbl="node1" presStyleIdx="1" presStyleCnt="3">
        <dgm:presLayoutVars>
          <dgm:bulletEnabled val="1"/>
        </dgm:presLayoutVars>
      </dgm:prSet>
      <dgm:spPr/>
      <dgm:t>
        <a:bodyPr/>
        <a:lstStyle/>
        <a:p>
          <a:endParaRPr lang="en-US"/>
        </a:p>
      </dgm:t>
    </dgm:pt>
    <dgm:pt modelId="{CC7CDFFE-BB1A-4121-A49A-622063232F00}" type="pres">
      <dgm:prSet presAssocID="{9831C616-F6FD-4146-A77D-6A83A03A9C37}" presName="item3" presStyleLbl="node1" presStyleIdx="2" presStyleCnt="3">
        <dgm:presLayoutVars>
          <dgm:bulletEnabled val="1"/>
        </dgm:presLayoutVars>
      </dgm:prSet>
      <dgm:spPr/>
      <dgm:t>
        <a:bodyPr/>
        <a:lstStyle/>
        <a:p>
          <a:endParaRPr lang="en-US"/>
        </a:p>
      </dgm:t>
    </dgm:pt>
    <dgm:pt modelId="{884151B0-B287-473C-87A1-6B935EEE9DA2}" type="pres">
      <dgm:prSet presAssocID="{CE599F54-69E9-41AC-8146-7025A72C0D66}" presName="funnel" presStyleLbl="trAlignAcc1" presStyleIdx="0" presStyleCnt="1" custLinFactNeighborX="-418" custLinFactNeighborY="9159"/>
      <dgm:spPr/>
    </dgm:pt>
  </dgm:ptLst>
  <dgm:cxnLst>
    <dgm:cxn modelId="{7BE28FEE-FB9D-44B2-93B6-A07272F801A1}" type="presOf" srcId="{88414FF4-C89A-4E5C-BCBB-1EC7062C156F}" destId="{F3EFD2FC-A84C-41FF-8C35-CE8E9B1DEC6B}" srcOrd="0" destOrd="0" presId="urn:microsoft.com/office/officeart/2005/8/layout/funnel1"/>
    <dgm:cxn modelId="{327404F9-66DC-4A54-BC5B-B0168BE2F1C9}" srcId="{CE599F54-69E9-41AC-8146-7025A72C0D66}" destId="{CDE23B6A-6524-4B34-B145-FA44D283289E}" srcOrd="0" destOrd="0" parTransId="{0F6B46E0-3DFF-478F-B61C-4FAB47D2CD37}" sibTransId="{5CB6B874-0885-476A-B767-3FFB779E2D7D}"/>
    <dgm:cxn modelId="{9F216B8A-8258-4A43-A4E1-3E03EB8023B2}" type="presOf" srcId="{CDE23B6A-6524-4B34-B145-FA44D283289E}" destId="{CC7CDFFE-BB1A-4121-A49A-622063232F00}" srcOrd="0" destOrd="0" presId="urn:microsoft.com/office/officeart/2005/8/layout/funnel1"/>
    <dgm:cxn modelId="{310FC4C1-785C-4E4D-A084-8779C4A545CD}" type="presOf" srcId="{0D3183E8-2AB0-48F7-9B63-3B90F346E675}" destId="{06A3A5EB-F1B5-455E-A4B1-78BA228322B2}" srcOrd="0" destOrd="0" presId="urn:microsoft.com/office/officeart/2005/8/layout/funnel1"/>
    <dgm:cxn modelId="{C50216A9-4A1B-4CFF-8FE5-731504E0DD62}" srcId="{CE599F54-69E9-41AC-8146-7025A72C0D66}" destId="{0D3183E8-2AB0-48F7-9B63-3B90F346E675}" srcOrd="2" destOrd="0" parTransId="{C3E8F017-3761-4CD6-800C-C50AFA4F27A8}" sibTransId="{A7DDB884-DB65-49C8-9632-818C17F62078}"/>
    <dgm:cxn modelId="{5CE706B2-8C23-47C2-A746-9EF7D33AF6D5}" type="presOf" srcId="{CE599F54-69E9-41AC-8146-7025A72C0D66}" destId="{68647450-BB23-48F1-8EF3-75941AB458DE}" srcOrd="0" destOrd="0" presId="urn:microsoft.com/office/officeart/2005/8/layout/funnel1"/>
    <dgm:cxn modelId="{18ACBB04-8D64-4F3A-A9DA-3CED0D304BA1}" type="presOf" srcId="{9831C616-F6FD-4146-A77D-6A83A03A9C37}" destId="{A77B2788-910B-4FAD-BC07-F116600820C5}" srcOrd="0" destOrd="0" presId="urn:microsoft.com/office/officeart/2005/8/layout/funnel1"/>
    <dgm:cxn modelId="{A62E0EEB-908F-4F62-920B-DA48F1C3908D}" srcId="{CE599F54-69E9-41AC-8146-7025A72C0D66}" destId="{9831C616-F6FD-4146-A77D-6A83A03A9C37}" srcOrd="3" destOrd="0" parTransId="{C0D94555-F042-4401-A05D-53D6FA1B6559}" sibTransId="{09365B8F-2594-4180-8573-F579B912316B}"/>
    <dgm:cxn modelId="{9A5E1523-42A2-4BCB-BEA2-9F99B8F70C8A}" srcId="{CE599F54-69E9-41AC-8146-7025A72C0D66}" destId="{88414FF4-C89A-4E5C-BCBB-1EC7062C156F}" srcOrd="1" destOrd="0" parTransId="{EC86A215-7F3D-4D2A-B37B-A4B4347B00D6}" sibTransId="{1A14832B-E3B9-4EF4-94B2-0CFCFA194A3F}"/>
    <dgm:cxn modelId="{C7C3604F-83BA-407A-A796-8872F677323C}" type="presParOf" srcId="{68647450-BB23-48F1-8EF3-75941AB458DE}" destId="{9EB4CB5B-1655-46C7-83B4-68EC9984EE46}" srcOrd="0" destOrd="0" presId="urn:microsoft.com/office/officeart/2005/8/layout/funnel1"/>
    <dgm:cxn modelId="{55503608-808C-4294-B50B-266AD8FC1F62}" type="presParOf" srcId="{68647450-BB23-48F1-8EF3-75941AB458DE}" destId="{0BC65135-1423-4A41-B51E-896D70B6E84C}" srcOrd="1" destOrd="0" presId="urn:microsoft.com/office/officeart/2005/8/layout/funnel1"/>
    <dgm:cxn modelId="{3BAE6CA8-9DFC-44D1-9104-8C4267A64851}" type="presParOf" srcId="{68647450-BB23-48F1-8EF3-75941AB458DE}" destId="{A77B2788-910B-4FAD-BC07-F116600820C5}" srcOrd="2" destOrd="0" presId="urn:microsoft.com/office/officeart/2005/8/layout/funnel1"/>
    <dgm:cxn modelId="{3B5DE02D-FA54-4FBE-9939-FAB3DEA729C9}" type="presParOf" srcId="{68647450-BB23-48F1-8EF3-75941AB458DE}" destId="{06A3A5EB-F1B5-455E-A4B1-78BA228322B2}" srcOrd="3" destOrd="0" presId="urn:microsoft.com/office/officeart/2005/8/layout/funnel1"/>
    <dgm:cxn modelId="{050C87FA-65D8-45B0-BAA3-5F8CEFD3F091}" type="presParOf" srcId="{68647450-BB23-48F1-8EF3-75941AB458DE}" destId="{F3EFD2FC-A84C-41FF-8C35-CE8E9B1DEC6B}" srcOrd="4" destOrd="0" presId="urn:microsoft.com/office/officeart/2005/8/layout/funnel1"/>
    <dgm:cxn modelId="{C8B9C80A-2B58-4F4F-B674-CB3B27139EF8}" type="presParOf" srcId="{68647450-BB23-48F1-8EF3-75941AB458DE}" destId="{CC7CDFFE-BB1A-4121-A49A-622063232F00}" srcOrd="5" destOrd="0" presId="urn:microsoft.com/office/officeart/2005/8/layout/funnel1"/>
    <dgm:cxn modelId="{EB3CBFC6-BCC7-4BF3-A22B-FE79DC1135DC}" type="presParOf" srcId="{68647450-BB23-48F1-8EF3-75941AB458DE}" destId="{884151B0-B287-473C-87A1-6B935EEE9DA2}" srcOrd="6" destOrd="0" presId="urn:microsoft.com/office/officeart/2005/8/layout/funne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AAE914-5D5F-4E37-8A65-238D92E469EC}" type="doc">
      <dgm:prSet loTypeId="urn:microsoft.com/office/officeart/2005/8/layout/chart3" loCatId="relationship" qsTypeId="urn:microsoft.com/office/officeart/2005/8/quickstyle/3d7" qsCatId="3D" csTypeId="urn:microsoft.com/office/officeart/2005/8/colors/colorful1" csCatId="colorful" phldr="1"/>
      <dgm:spPr/>
    </dgm:pt>
    <dgm:pt modelId="{9392CA35-87EF-4A9C-A639-35316B8284A8}">
      <dgm:prSet phldrT="[Text]"/>
      <dgm:spPr/>
      <dgm:t>
        <a:bodyPr/>
        <a:lstStyle/>
        <a:p>
          <a:r>
            <a:rPr lang="fa-IR" dirty="0" smtClean="0"/>
            <a:t>3- مرحله خیز و جهش</a:t>
          </a:r>
          <a:endParaRPr lang="en-US" dirty="0"/>
        </a:p>
      </dgm:t>
    </dgm:pt>
    <dgm:pt modelId="{C08F835B-C020-4431-ACDB-3F123CB66812}" type="parTrans" cxnId="{E371EA60-4994-46D4-8DB0-9C300B23AA26}">
      <dgm:prSet/>
      <dgm:spPr/>
      <dgm:t>
        <a:bodyPr/>
        <a:lstStyle/>
        <a:p>
          <a:endParaRPr lang="en-US"/>
        </a:p>
      </dgm:t>
    </dgm:pt>
    <dgm:pt modelId="{97720068-A592-48EA-91D6-55C5C4DB07EF}" type="sibTrans" cxnId="{E371EA60-4994-46D4-8DB0-9C300B23AA26}">
      <dgm:prSet/>
      <dgm:spPr/>
      <dgm:t>
        <a:bodyPr/>
        <a:lstStyle/>
        <a:p>
          <a:endParaRPr lang="en-US"/>
        </a:p>
      </dgm:t>
    </dgm:pt>
    <dgm:pt modelId="{72BC01AF-658B-41BE-A660-C619065D65FB}">
      <dgm:prSet phldrT="[Text]"/>
      <dgm:spPr/>
      <dgm:t>
        <a:bodyPr/>
        <a:lstStyle/>
        <a:p>
          <a:r>
            <a:rPr lang="fa-IR" dirty="0" smtClean="0"/>
            <a:t>5.مرحله مصرف انبوه</a:t>
          </a:r>
          <a:endParaRPr lang="en-US" dirty="0"/>
        </a:p>
      </dgm:t>
    </dgm:pt>
    <dgm:pt modelId="{4E8F0055-DCA2-40EA-90DB-08D34E4C2131}" type="parTrans" cxnId="{69664553-2863-4F18-89A2-A0A0FB27AF50}">
      <dgm:prSet/>
      <dgm:spPr/>
      <dgm:t>
        <a:bodyPr/>
        <a:lstStyle/>
        <a:p>
          <a:endParaRPr lang="en-US"/>
        </a:p>
      </dgm:t>
    </dgm:pt>
    <dgm:pt modelId="{AA50F073-6628-4D56-AD9C-8CF7A619B51A}" type="sibTrans" cxnId="{69664553-2863-4F18-89A2-A0A0FB27AF50}">
      <dgm:prSet/>
      <dgm:spPr/>
      <dgm:t>
        <a:bodyPr/>
        <a:lstStyle/>
        <a:p>
          <a:endParaRPr lang="en-US"/>
        </a:p>
      </dgm:t>
    </dgm:pt>
    <dgm:pt modelId="{55B92075-1647-4D18-BEF0-B646F7B186CD}">
      <dgm:prSet phldrT="[Text]"/>
      <dgm:spPr/>
      <dgm:t>
        <a:bodyPr/>
        <a:lstStyle/>
        <a:p>
          <a:r>
            <a:rPr lang="fa-IR" dirty="0" smtClean="0"/>
            <a:t>4- مرحله در راه بلوغ</a:t>
          </a:r>
          <a:endParaRPr lang="en-US" dirty="0"/>
        </a:p>
      </dgm:t>
    </dgm:pt>
    <dgm:pt modelId="{6E840B76-8A66-4F4F-9A5A-9D814249BBFA}" type="parTrans" cxnId="{E211969C-92AA-4E55-B541-F11540CF7766}">
      <dgm:prSet/>
      <dgm:spPr/>
      <dgm:t>
        <a:bodyPr/>
        <a:lstStyle/>
        <a:p>
          <a:endParaRPr lang="en-US"/>
        </a:p>
      </dgm:t>
    </dgm:pt>
    <dgm:pt modelId="{55D6789F-F672-4181-8C37-F84D8887984D}" type="sibTrans" cxnId="{E211969C-92AA-4E55-B541-F11540CF7766}">
      <dgm:prSet/>
      <dgm:spPr/>
      <dgm:t>
        <a:bodyPr/>
        <a:lstStyle/>
        <a:p>
          <a:endParaRPr lang="en-US"/>
        </a:p>
      </dgm:t>
    </dgm:pt>
    <dgm:pt modelId="{D88FF368-B410-4755-A0BB-728DDE727D94}">
      <dgm:prSet phldrT="[Text]"/>
      <dgm:spPr/>
      <dgm:t>
        <a:bodyPr/>
        <a:lstStyle/>
        <a:p>
          <a:r>
            <a:rPr lang="fa-IR" dirty="0" smtClean="0"/>
            <a:t>1- مرحله جامع سنتی</a:t>
          </a:r>
          <a:endParaRPr lang="en-US" dirty="0"/>
        </a:p>
      </dgm:t>
    </dgm:pt>
    <dgm:pt modelId="{7786E342-A2CB-4F86-96ED-231617339083}" type="parTrans" cxnId="{89190747-C002-4554-9056-88823027E32A}">
      <dgm:prSet/>
      <dgm:spPr/>
      <dgm:t>
        <a:bodyPr/>
        <a:lstStyle/>
        <a:p>
          <a:endParaRPr lang="en-US"/>
        </a:p>
      </dgm:t>
    </dgm:pt>
    <dgm:pt modelId="{19D7FF42-ECA3-413E-BBB1-4BC1D8F506D9}" type="sibTrans" cxnId="{89190747-C002-4554-9056-88823027E32A}">
      <dgm:prSet/>
      <dgm:spPr/>
      <dgm:t>
        <a:bodyPr/>
        <a:lstStyle/>
        <a:p>
          <a:endParaRPr lang="en-US"/>
        </a:p>
      </dgm:t>
    </dgm:pt>
    <dgm:pt modelId="{D38CFC74-17F3-4336-B2E8-8B2B6DE6F397}">
      <dgm:prSet phldrT="[Text]"/>
      <dgm:spPr/>
      <dgm:t>
        <a:bodyPr/>
        <a:lstStyle/>
        <a:p>
          <a:r>
            <a:rPr lang="fa-IR" dirty="0" smtClean="0"/>
            <a:t>2.مرحله انتقالی</a:t>
          </a:r>
          <a:endParaRPr lang="en-US" dirty="0"/>
        </a:p>
      </dgm:t>
    </dgm:pt>
    <dgm:pt modelId="{7A21951E-BB9D-48F0-87C2-5416BD8E0421}" type="parTrans" cxnId="{D5719389-CE0B-47EE-8AED-49BD2160D39C}">
      <dgm:prSet/>
      <dgm:spPr/>
      <dgm:t>
        <a:bodyPr/>
        <a:lstStyle/>
        <a:p>
          <a:endParaRPr lang="en-US"/>
        </a:p>
      </dgm:t>
    </dgm:pt>
    <dgm:pt modelId="{57DE681B-283A-4887-A437-B5EAB9696207}" type="sibTrans" cxnId="{D5719389-CE0B-47EE-8AED-49BD2160D39C}">
      <dgm:prSet/>
      <dgm:spPr/>
      <dgm:t>
        <a:bodyPr/>
        <a:lstStyle/>
        <a:p>
          <a:endParaRPr lang="en-US"/>
        </a:p>
      </dgm:t>
    </dgm:pt>
    <dgm:pt modelId="{E01D55C8-F322-4BB1-A11D-922B8FC6198E}" type="pres">
      <dgm:prSet presAssocID="{0FAAE914-5D5F-4E37-8A65-238D92E469EC}" presName="compositeShape" presStyleCnt="0">
        <dgm:presLayoutVars>
          <dgm:chMax val="7"/>
          <dgm:dir/>
          <dgm:resizeHandles val="exact"/>
        </dgm:presLayoutVars>
      </dgm:prSet>
      <dgm:spPr/>
    </dgm:pt>
    <dgm:pt modelId="{AF2316EF-77A0-4CC1-AB6F-9499DEFC2057}" type="pres">
      <dgm:prSet presAssocID="{0FAAE914-5D5F-4E37-8A65-238D92E469EC}" presName="wedge1" presStyleLbl="node1" presStyleIdx="0" presStyleCnt="5"/>
      <dgm:spPr/>
      <dgm:t>
        <a:bodyPr/>
        <a:lstStyle/>
        <a:p>
          <a:endParaRPr lang="en-US"/>
        </a:p>
      </dgm:t>
    </dgm:pt>
    <dgm:pt modelId="{2B69E578-0FFF-41A3-B896-1479619BD64B}" type="pres">
      <dgm:prSet presAssocID="{0FAAE914-5D5F-4E37-8A65-238D92E469EC}" presName="wedge1Tx" presStyleLbl="node1" presStyleIdx="0" presStyleCnt="5">
        <dgm:presLayoutVars>
          <dgm:chMax val="0"/>
          <dgm:chPref val="0"/>
          <dgm:bulletEnabled val="1"/>
        </dgm:presLayoutVars>
      </dgm:prSet>
      <dgm:spPr/>
      <dgm:t>
        <a:bodyPr/>
        <a:lstStyle/>
        <a:p>
          <a:endParaRPr lang="en-US"/>
        </a:p>
      </dgm:t>
    </dgm:pt>
    <dgm:pt modelId="{D78FF01B-AF1D-410C-9D55-041A8ED3EDAE}" type="pres">
      <dgm:prSet presAssocID="{0FAAE914-5D5F-4E37-8A65-238D92E469EC}" presName="wedge2" presStyleLbl="node1" presStyleIdx="1" presStyleCnt="5"/>
      <dgm:spPr/>
      <dgm:t>
        <a:bodyPr/>
        <a:lstStyle/>
        <a:p>
          <a:endParaRPr lang="en-US"/>
        </a:p>
      </dgm:t>
    </dgm:pt>
    <dgm:pt modelId="{66586512-7663-4C6F-8F22-128C5B07A0F1}" type="pres">
      <dgm:prSet presAssocID="{0FAAE914-5D5F-4E37-8A65-238D92E469EC}" presName="wedge2Tx" presStyleLbl="node1" presStyleIdx="1" presStyleCnt="5">
        <dgm:presLayoutVars>
          <dgm:chMax val="0"/>
          <dgm:chPref val="0"/>
          <dgm:bulletEnabled val="1"/>
        </dgm:presLayoutVars>
      </dgm:prSet>
      <dgm:spPr/>
      <dgm:t>
        <a:bodyPr/>
        <a:lstStyle/>
        <a:p>
          <a:endParaRPr lang="en-US"/>
        </a:p>
      </dgm:t>
    </dgm:pt>
    <dgm:pt modelId="{268E4720-4DC0-4C3E-9018-E88CE4A8192F}" type="pres">
      <dgm:prSet presAssocID="{0FAAE914-5D5F-4E37-8A65-238D92E469EC}" presName="wedge3" presStyleLbl="node1" presStyleIdx="2" presStyleCnt="5"/>
      <dgm:spPr/>
      <dgm:t>
        <a:bodyPr/>
        <a:lstStyle/>
        <a:p>
          <a:endParaRPr lang="en-US"/>
        </a:p>
      </dgm:t>
    </dgm:pt>
    <dgm:pt modelId="{558D9D41-FA95-437F-96DF-78088E489862}" type="pres">
      <dgm:prSet presAssocID="{0FAAE914-5D5F-4E37-8A65-238D92E469EC}" presName="wedge3Tx" presStyleLbl="node1" presStyleIdx="2" presStyleCnt="5">
        <dgm:presLayoutVars>
          <dgm:chMax val="0"/>
          <dgm:chPref val="0"/>
          <dgm:bulletEnabled val="1"/>
        </dgm:presLayoutVars>
      </dgm:prSet>
      <dgm:spPr/>
      <dgm:t>
        <a:bodyPr/>
        <a:lstStyle/>
        <a:p>
          <a:endParaRPr lang="en-US"/>
        </a:p>
      </dgm:t>
    </dgm:pt>
    <dgm:pt modelId="{31E087C6-93B8-415C-931A-20AD836541BD}" type="pres">
      <dgm:prSet presAssocID="{0FAAE914-5D5F-4E37-8A65-238D92E469EC}" presName="wedge4" presStyleLbl="node1" presStyleIdx="3" presStyleCnt="5"/>
      <dgm:spPr/>
      <dgm:t>
        <a:bodyPr/>
        <a:lstStyle/>
        <a:p>
          <a:endParaRPr lang="en-US"/>
        </a:p>
      </dgm:t>
    </dgm:pt>
    <dgm:pt modelId="{AA790C07-9B5D-4789-A4AA-8DE6E8CE968C}" type="pres">
      <dgm:prSet presAssocID="{0FAAE914-5D5F-4E37-8A65-238D92E469EC}" presName="wedge4Tx" presStyleLbl="node1" presStyleIdx="3" presStyleCnt="5">
        <dgm:presLayoutVars>
          <dgm:chMax val="0"/>
          <dgm:chPref val="0"/>
          <dgm:bulletEnabled val="1"/>
        </dgm:presLayoutVars>
      </dgm:prSet>
      <dgm:spPr/>
      <dgm:t>
        <a:bodyPr/>
        <a:lstStyle/>
        <a:p>
          <a:endParaRPr lang="en-US"/>
        </a:p>
      </dgm:t>
    </dgm:pt>
    <dgm:pt modelId="{E37A5C85-2463-4607-A762-6A2E22AFE6FC}" type="pres">
      <dgm:prSet presAssocID="{0FAAE914-5D5F-4E37-8A65-238D92E469EC}" presName="wedge5" presStyleLbl="node1" presStyleIdx="4" presStyleCnt="5"/>
      <dgm:spPr/>
      <dgm:t>
        <a:bodyPr/>
        <a:lstStyle/>
        <a:p>
          <a:endParaRPr lang="en-US"/>
        </a:p>
      </dgm:t>
    </dgm:pt>
    <dgm:pt modelId="{65D1BFA4-DB36-435C-B8C7-25195609308E}" type="pres">
      <dgm:prSet presAssocID="{0FAAE914-5D5F-4E37-8A65-238D92E469EC}" presName="wedge5Tx" presStyleLbl="node1" presStyleIdx="4" presStyleCnt="5">
        <dgm:presLayoutVars>
          <dgm:chMax val="0"/>
          <dgm:chPref val="0"/>
          <dgm:bulletEnabled val="1"/>
        </dgm:presLayoutVars>
      </dgm:prSet>
      <dgm:spPr/>
      <dgm:t>
        <a:bodyPr/>
        <a:lstStyle/>
        <a:p>
          <a:endParaRPr lang="en-US"/>
        </a:p>
      </dgm:t>
    </dgm:pt>
  </dgm:ptLst>
  <dgm:cxnLst>
    <dgm:cxn modelId="{32629608-F8CF-4123-AA1F-8D56D0C81B13}" type="presOf" srcId="{72BC01AF-658B-41BE-A660-C619065D65FB}" destId="{31E087C6-93B8-415C-931A-20AD836541BD}" srcOrd="0" destOrd="0" presId="urn:microsoft.com/office/officeart/2005/8/layout/chart3"/>
    <dgm:cxn modelId="{89190747-C002-4554-9056-88823027E32A}" srcId="{0FAAE914-5D5F-4E37-8A65-238D92E469EC}" destId="{D88FF368-B410-4755-A0BB-728DDE727D94}" srcOrd="2" destOrd="0" parTransId="{7786E342-A2CB-4F86-96ED-231617339083}" sibTransId="{19D7FF42-ECA3-413E-BBB1-4BC1D8F506D9}"/>
    <dgm:cxn modelId="{39D3C894-B8B3-4D59-9B0B-C04398A2CAA5}" type="presOf" srcId="{0FAAE914-5D5F-4E37-8A65-238D92E469EC}" destId="{E01D55C8-F322-4BB1-A11D-922B8FC6198E}" srcOrd="0" destOrd="0" presId="urn:microsoft.com/office/officeart/2005/8/layout/chart3"/>
    <dgm:cxn modelId="{E211969C-92AA-4E55-B541-F11540CF7766}" srcId="{0FAAE914-5D5F-4E37-8A65-238D92E469EC}" destId="{55B92075-1647-4D18-BEF0-B646F7B186CD}" srcOrd="4" destOrd="0" parTransId="{6E840B76-8A66-4F4F-9A5A-9D814249BBFA}" sibTransId="{55D6789F-F672-4181-8C37-F84D8887984D}"/>
    <dgm:cxn modelId="{D5719389-CE0B-47EE-8AED-49BD2160D39C}" srcId="{0FAAE914-5D5F-4E37-8A65-238D92E469EC}" destId="{D38CFC74-17F3-4336-B2E8-8B2B6DE6F397}" srcOrd="1" destOrd="0" parTransId="{7A21951E-BB9D-48F0-87C2-5416BD8E0421}" sibTransId="{57DE681B-283A-4887-A437-B5EAB9696207}"/>
    <dgm:cxn modelId="{7BDE3A8E-1202-4541-A5B9-74FD9B51BBDC}" type="presOf" srcId="{D88FF368-B410-4755-A0BB-728DDE727D94}" destId="{558D9D41-FA95-437F-96DF-78088E489862}" srcOrd="1" destOrd="0" presId="urn:microsoft.com/office/officeart/2005/8/layout/chart3"/>
    <dgm:cxn modelId="{E2B77E0C-FE73-4602-8E20-7E17E3F74C02}" type="presOf" srcId="{72BC01AF-658B-41BE-A660-C619065D65FB}" destId="{AA790C07-9B5D-4789-A4AA-8DE6E8CE968C}" srcOrd="1" destOrd="0" presId="urn:microsoft.com/office/officeart/2005/8/layout/chart3"/>
    <dgm:cxn modelId="{56B5F656-B476-45E8-B751-73B5E192BF1B}" type="presOf" srcId="{55B92075-1647-4D18-BEF0-B646F7B186CD}" destId="{65D1BFA4-DB36-435C-B8C7-25195609308E}" srcOrd="1" destOrd="0" presId="urn:microsoft.com/office/officeart/2005/8/layout/chart3"/>
    <dgm:cxn modelId="{375CC462-E0B6-4345-A2C2-D54D6CBCED57}" type="presOf" srcId="{9392CA35-87EF-4A9C-A639-35316B8284A8}" destId="{2B69E578-0FFF-41A3-B896-1479619BD64B}" srcOrd="1" destOrd="0" presId="urn:microsoft.com/office/officeart/2005/8/layout/chart3"/>
    <dgm:cxn modelId="{E1CE4DF9-B6F2-4E32-93D6-DC875F8541DF}" type="presOf" srcId="{D88FF368-B410-4755-A0BB-728DDE727D94}" destId="{268E4720-4DC0-4C3E-9018-E88CE4A8192F}" srcOrd="0" destOrd="0" presId="urn:microsoft.com/office/officeart/2005/8/layout/chart3"/>
    <dgm:cxn modelId="{8D3C78FA-1CFE-4021-9282-28DBB82F3B37}" type="presOf" srcId="{D38CFC74-17F3-4336-B2E8-8B2B6DE6F397}" destId="{66586512-7663-4C6F-8F22-128C5B07A0F1}" srcOrd="1" destOrd="0" presId="urn:microsoft.com/office/officeart/2005/8/layout/chart3"/>
    <dgm:cxn modelId="{E371EA60-4994-46D4-8DB0-9C300B23AA26}" srcId="{0FAAE914-5D5F-4E37-8A65-238D92E469EC}" destId="{9392CA35-87EF-4A9C-A639-35316B8284A8}" srcOrd="0" destOrd="0" parTransId="{C08F835B-C020-4431-ACDB-3F123CB66812}" sibTransId="{97720068-A592-48EA-91D6-55C5C4DB07EF}"/>
    <dgm:cxn modelId="{69664553-2863-4F18-89A2-A0A0FB27AF50}" srcId="{0FAAE914-5D5F-4E37-8A65-238D92E469EC}" destId="{72BC01AF-658B-41BE-A660-C619065D65FB}" srcOrd="3" destOrd="0" parTransId="{4E8F0055-DCA2-40EA-90DB-08D34E4C2131}" sibTransId="{AA50F073-6628-4D56-AD9C-8CF7A619B51A}"/>
    <dgm:cxn modelId="{CA345AC8-BD55-4847-B2BE-C6BB93F79081}" type="presOf" srcId="{D38CFC74-17F3-4336-B2E8-8B2B6DE6F397}" destId="{D78FF01B-AF1D-410C-9D55-041A8ED3EDAE}" srcOrd="0" destOrd="0" presId="urn:microsoft.com/office/officeart/2005/8/layout/chart3"/>
    <dgm:cxn modelId="{BF23A929-EE8F-4A9E-B518-C45BAE58C0E9}" type="presOf" srcId="{9392CA35-87EF-4A9C-A639-35316B8284A8}" destId="{AF2316EF-77A0-4CC1-AB6F-9499DEFC2057}" srcOrd="0" destOrd="0" presId="urn:microsoft.com/office/officeart/2005/8/layout/chart3"/>
    <dgm:cxn modelId="{78CD30BD-5E63-4C7A-B550-10CDBCB2EE47}" type="presOf" srcId="{55B92075-1647-4D18-BEF0-B646F7B186CD}" destId="{E37A5C85-2463-4607-A762-6A2E22AFE6FC}" srcOrd="0" destOrd="0" presId="urn:microsoft.com/office/officeart/2005/8/layout/chart3"/>
    <dgm:cxn modelId="{4E8C9DB1-394E-4D25-9BF1-8C447761759D}" type="presParOf" srcId="{E01D55C8-F322-4BB1-A11D-922B8FC6198E}" destId="{AF2316EF-77A0-4CC1-AB6F-9499DEFC2057}" srcOrd="0" destOrd="0" presId="urn:microsoft.com/office/officeart/2005/8/layout/chart3"/>
    <dgm:cxn modelId="{9BA55F7B-FB19-46EC-A162-31BC3C30259E}" type="presParOf" srcId="{E01D55C8-F322-4BB1-A11D-922B8FC6198E}" destId="{2B69E578-0FFF-41A3-B896-1479619BD64B}" srcOrd="1" destOrd="0" presId="urn:microsoft.com/office/officeart/2005/8/layout/chart3"/>
    <dgm:cxn modelId="{C2B8E04B-2A51-4D32-9584-250845C70E48}" type="presParOf" srcId="{E01D55C8-F322-4BB1-A11D-922B8FC6198E}" destId="{D78FF01B-AF1D-410C-9D55-041A8ED3EDAE}" srcOrd="2" destOrd="0" presId="urn:microsoft.com/office/officeart/2005/8/layout/chart3"/>
    <dgm:cxn modelId="{1846E9E8-C0A0-4397-BD18-209CF3EC6AF3}" type="presParOf" srcId="{E01D55C8-F322-4BB1-A11D-922B8FC6198E}" destId="{66586512-7663-4C6F-8F22-128C5B07A0F1}" srcOrd="3" destOrd="0" presId="urn:microsoft.com/office/officeart/2005/8/layout/chart3"/>
    <dgm:cxn modelId="{07976524-D5FB-4036-8BFF-C2F62289AEE7}" type="presParOf" srcId="{E01D55C8-F322-4BB1-A11D-922B8FC6198E}" destId="{268E4720-4DC0-4C3E-9018-E88CE4A8192F}" srcOrd="4" destOrd="0" presId="urn:microsoft.com/office/officeart/2005/8/layout/chart3"/>
    <dgm:cxn modelId="{65EA4533-DF00-4877-8A30-48DFC6A4D916}" type="presParOf" srcId="{E01D55C8-F322-4BB1-A11D-922B8FC6198E}" destId="{558D9D41-FA95-437F-96DF-78088E489862}" srcOrd="5" destOrd="0" presId="urn:microsoft.com/office/officeart/2005/8/layout/chart3"/>
    <dgm:cxn modelId="{450CA098-593C-4CF8-B6BB-BBB69FADAD60}" type="presParOf" srcId="{E01D55C8-F322-4BB1-A11D-922B8FC6198E}" destId="{31E087C6-93B8-415C-931A-20AD836541BD}" srcOrd="6" destOrd="0" presId="urn:microsoft.com/office/officeart/2005/8/layout/chart3"/>
    <dgm:cxn modelId="{C4DACAA8-0B3B-46BA-BE72-FB6A09AA3142}" type="presParOf" srcId="{E01D55C8-F322-4BB1-A11D-922B8FC6198E}" destId="{AA790C07-9B5D-4789-A4AA-8DE6E8CE968C}" srcOrd="7" destOrd="0" presId="urn:microsoft.com/office/officeart/2005/8/layout/chart3"/>
    <dgm:cxn modelId="{AA7FFE06-A9A0-41ED-9BD6-97898EC0C148}" type="presParOf" srcId="{E01D55C8-F322-4BB1-A11D-922B8FC6198E}" destId="{E37A5C85-2463-4607-A762-6A2E22AFE6FC}" srcOrd="8" destOrd="0" presId="urn:microsoft.com/office/officeart/2005/8/layout/chart3"/>
    <dgm:cxn modelId="{D1B5A3A1-21E0-4293-9AB2-9518BFA56124}" type="presParOf" srcId="{E01D55C8-F322-4BB1-A11D-922B8FC6198E}" destId="{65D1BFA4-DB36-435C-B8C7-25195609308E}" srcOrd="9"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9DF9961-D385-4F27-967E-7EE0C06FE979}" type="doc">
      <dgm:prSet loTypeId="urn:microsoft.com/office/officeart/2005/8/layout/list1" loCatId="list" qsTypeId="urn:microsoft.com/office/officeart/2005/8/quickstyle/3d4" qsCatId="3D" csTypeId="urn:microsoft.com/office/officeart/2005/8/colors/accent5_1" csCatId="accent5" phldr="1"/>
      <dgm:spPr/>
      <dgm:t>
        <a:bodyPr/>
        <a:lstStyle/>
        <a:p>
          <a:endParaRPr lang="en-US"/>
        </a:p>
      </dgm:t>
    </dgm:pt>
    <dgm:pt modelId="{632BC225-2184-4A1E-99A1-70F3BD802E77}">
      <dgm:prSet phldrT="[Text]" custT="1"/>
      <dgm:spPr/>
      <dgm:t>
        <a:bodyPr/>
        <a:lstStyle/>
        <a:p>
          <a:pPr algn="r"/>
          <a:r>
            <a:rPr lang="fa-IR" sz="1800" kern="1200" dirty="0" smtClean="0">
              <a:solidFill>
                <a:schemeClr val="bg1"/>
              </a:solidFill>
              <a:latin typeface="+mn-lt"/>
              <a:ea typeface="+mn-ea"/>
              <a:cs typeface="Mj_Zobeir" panose="00000400000000000000" pitchFamily="2" charset="-78"/>
            </a:rPr>
            <a:t>رشد اقتصادی</a:t>
          </a:r>
          <a:endParaRPr lang="en-US" sz="1800" kern="1200" dirty="0">
            <a:solidFill>
              <a:schemeClr val="bg1"/>
            </a:solidFill>
            <a:latin typeface="+mn-lt"/>
            <a:ea typeface="+mn-ea"/>
            <a:cs typeface="Mj_Zobeir" panose="00000400000000000000" pitchFamily="2" charset="-78"/>
          </a:endParaRPr>
        </a:p>
      </dgm:t>
    </dgm:pt>
    <dgm:pt modelId="{A54D9169-7C11-4A12-ADD1-9C9192C4FF05}" type="parTrans" cxnId="{F2349122-C406-4733-9EC7-920746F22668}">
      <dgm:prSet/>
      <dgm:spPr/>
      <dgm:t>
        <a:bodyPr/>
        <a:lstStyle/>
        <a:p>
          <a:pPr algn="r"/>
          <a:endParaRPr lang="en-US"/>
        </a:p>
      </dgm:t>
    </dgm:pt>
    <dgm:pt modelId="{8EC1241B-2472-4088-A01C-A323DDA0D5B7}" type="sibTrans" cxnId="{F2349122-C406-4733-9EC7-920746F22668}">
      <dgm:prSet/>
      <dgm:spPr/>
      <dgm:t>
        <a:bodyPr/>
        <a:lstStyle/>
        <a:p>
          <a:pPr algn="r"/>
          <a:endParaRPr lang="en-US"/>
        </a:p>
      </dgm:t>
    </dgm:pt>
    <dgm:pt modelId="{FFBB8A90-E53C-4D31-AF26-D7F1B0BBC29F}">
      <dgm:prSet phldrT="[Text]" custT="1"/>
      <dgm:spPr/>
      <dgm:t>
        <a:bodyPr/>
        <a:lstStyle/>
        <a:p>
          <a:pPr algn="r"/>
          <a:r>
            <a:rPr lang="fa-IR" sz="1600" kern="1200" dirty="0" smtClean="0">
              <a:solidFill>
                <a:schemeClr val="bg1"/>
              </a:solidFill>
              <a:latin typeface="+mn-lt"/>
              <a:ea typeface="+mn-ea"/>
              <a:cs typeface="Mj_Zobeir" panose="00000400000000000000" pitchFamily="2" charset="-78"/>
            </a:rPr>
            <a:t>توسعه ی اقتصادی که مستلزم تحول اقتصاد معیشتی،راکد و سنتی به اقتصاد سرمایه داری  است</a:t>
          </a:r>
          <a:endParaRPr lang="en-US" sz="1600" kern="1200" dirty="0">
            <a:solidFill>
              <a:schemeClr val="bg1"/>
            </a:solidFill>
            <a:latin typeface="+mn-lt"/>
            <a:ea typeface="+mn-ea"/>
            <a:cs typeface="Mj_Zobeir" panose="00000400000000000000" pitchFamily="2" charset="-78"/>
          </a:endParaRPr>
        </a:p>
      </dgm:t>
    </dgm:pt>
    <dgm:pt modelId="{3AFEAED9-F79A-4C2F-8E24-369F3CE08649}" type="parTrans" cxnId="{F320E663-4B2C-415D-9366-94EBE311A8AB}">
      <dgm:prSet/>
      <dgm:spPr/>
      <dgm:t>
        <a:bodyPr/>
        <a:lstStyle/>
        <a:p>
          <a:pPr algn="r"/>
          <a:endParaRPr lang="en-US"/>
        </a:p>
      </dgm:t>
    </dgm:pt>
    <dgm:pt modelId="{6DDFE8F4-5F69-4D20-B0F1-78B6943FA2D5}" type="sibTrans" cxnId="{F320E663-4B2C-415D-9366-94EBE311A8AB}">
      <dgm:prSet/>
      <dgm:spPr/>
      <dgm:t>
        <a:bodyPr/>
        <a:lstStyle/>
        <a:p>
          <a:pPr algn="r"/>
          <a:endParaRPr lang="en-US"/>
        </a:p>
      </dgm:t>
    </dgm:pt>
    <dgm:pt modelId="{3E252A1D-A851-4804-A020-2E09F7DB1042}">
      <dgm:prSet phldrT="[Text]" custT="1"/>
      <dgm:spPr/>
      <dgm:t>
        <a:bodyPr/>
        <a:lstStyle/>
        <a:p>
          <a:pPr algn="r"/>
          <a:r>
            <a:rPr lang="fa-IR" sz="1600" kern="1200" dirty="0" smtClean="0">
              <a:solidFill>
                <a:schemeClr val="bg1"/>
              </a:solidFill>
              <a:latin typeface="+mn-lt"/>
              <a:ea typeface="+mn-ea"/>
              <a:cs typeface="Mj_Zobeir" panose="00000400000000000000" pitchFamily="2" charset="-78"/>
            </a:rPr>
            <a:t>عرضه فراوان کار در بخش سنتی (فرآیند تحولی)</a:t>
          </a:r>
          <a:endParaRPr lang="en-US" sz="1600" kern="1200" dirty="0">
            <a:solidFill>
              <a:schemeClr val="bg1"/>
            </a:solidFill>
            <a:latin typeface="+mn-lt"/>
            <a:ea typeface="+mn-ea"/>
            <a:cs typeface="Mj_Zobeir" panose="00000400000000000000" pitchFamily="2" charset="-78"/>
          </a:endParaRPr>
        </a:p>
      </dgm:t>
    </dgm:pt>
    <dgm:pt modelId="{3F01CF58-143E-4854-8471-EF7769B1FFA3}" type="parTrans" cxnId="{FB2F464A-0252-444D-9EC7-61D60B27E963}">
      <dgm:prSet/>
      <dgm:spPr/>
      <dgm:t>
        <a:bodyPr/>
        <a:lstStyle/>
        <a:p>
          <a:pPr algn="r"/>
          <a:endParaRPr lang="en-US"/>
        </a:p>
      </dgm:t>
    </dgm:pt>
    <dgm:pt modelId="{54F5026E-D0AD-4DD8-8D2C-9444168476F1}" type="sibTrans" cxnId="{FB2F464A-0252-444D-9EC7-61D60B27E963}">
      <dgm:prSet/>
      <dgm:spPr/>
      <dgm:t>
        <a:bodyPr/>
        <a:lstStyle/>
        <a:p>
          <a:pPr algn="r"/>
          <a:endParaRPr lang="en-US"/>
        </a:p>
      </dgm:t>
    </dgm:pt>
    <dgm:pt modelId="{A2734130-0D71-499E-9ABE-20EDBB72F701}">
      <dgm:prSet phldrT="[Text]" custT="1"/>
      <dgm:spPr/>
      <dgm:t>
        <a:bodyPr/>
        <a:lstStyle/>
        <a:p>
          <a:pPr algn="r"/>
          <a:r>
            <a:rPr lang="fa-IR" sz="1600" kern="1200" dirty="0" smtClean="0">
              <a:solidFill>
                <a:schemeClr val="bg1"/>
              </a:solidFill>
              <a:latin typeface="+mn-lt"/>
              <a:ea typeface="+mn-ea"/>
              <a:cs typeface="Mj_Zobeir" panose="00000400000000000000" pitchFamily="2" charset="-78"/>
            </a:rPr>
            <a:t>بخش اعظم درآمد ملی در اختیار  طبقه سرمایه داران قرار گیرد</a:t>
          </a:r>
          <a:endParaRPr lang="en-US" sz="1600" kern="1200" dirty="0">
            <a:solidFill>
              <a:schemeClr val="bg1"/>
            </a:solidFill>
            <a:latin typeface="+mn-lt"/>
            <a:ea typeface="+mn-ea"/>
            <a:cs typeface="Mj_Zobeir" panose="00000400000000000000" pitchFamily="2" charset="-78"/>
          </a:endParaRPr>
        </a:p>
      </dgm:t>
    </dgm:pt>
    <dgm:pt modelId="{02A72FBF-05EC-4AD3-8806-2F1542C9F817}" type="parTrans" cxnId="{A558C47A-B2D9-49AF-99BE-586D1AA05724}">
      <dgm:prSet/>
      <dgm:spPr/>
      <dgm:t>
        <a:bodyPr/>
        <a:lstStyle/>
        <a:p>
          <a:pPr algn="r"/>
          <a:endParaRPr lang="en-US"/>
        </a:p>
      </dgm:t>
    </dgm:pt>
    <dgm:pt modelId="{FB2EA616-3973-4706-A27C-0C60B2C45A84}" type="sibTrans" cxnId="{A558C47A-B2D9-49AF-99BE-586D1AA05724}">
      <dgm:prSet/>
      <dgm:spPr/>
      <dgm:t>
        <a:bodyPr/>
        <a:lstStyle/>
        <a:p>
          <a:pPr algn="r"/>
          <a:endParaRPr lang="en-US"/>
        </a:p>
      </dgm:t>
    </dgm:pt>
    <dgm:pt modelId="{85E2F8AD-6D1B-4198-A4D9-2ADB7D9DC457}">
      <dgm:prSet phldrT="[Text]" custT="1"/>
      <dgm:spPr/>
      <dgm:t>
        <a:bodyPr/>
        <a:lstStyle/>
        <a:p>
          <a:pPr algn="r"/>
          <a:r>
            <a:rPr lang="fa-IR" sz="1600" kern="1200" dirty="0" smtClean="0">
              <a:solidFill>
                <a:schemeClr val="bg1"/>
              </a:solidFill>
              <a:latin typeface="+mn-lt"/>
              <a:ea typeface="+mn-ea"/>
              <a:cs typeface="Mj_Zobeir" panose="00000400000000000000" pitchFamily="2" charset="-78"/>
            </a:rPr>
            <a:t>میزان تشکیل سرمایه که تابع سهم پس اندازها از درآمد ملی است</a:t>
          </a:r>
          <a:endParaRPr lang="en-US" sz="1600" kern="1200" dirty="0">
            <a:solidFill>
              <a:schemeClr val="bg1"/>
            </a:solidFill>
            <a:latin typeface="+mn-lt"/>
            <a:ea typeface="+mn-ea"/>
            <a:cs typeface="Mj_Zobeir" panose="00000400000000000000" pitchFamily="2" charset="-78"/>
          </a:endParaRPr>
        </a:p>
      </dgm:t>
    </dgm:pt>
    <dgm:pt modelId="{7E6034EF-0644-4069-BCF7-C7587559159E}" type="parTrans" cxnId="{3CCAAE1B-D01D-426A-8D80-0BF898ABD685}">
      <dgm:prSet/>
      <dgm:spPr/>
      <dgm:t>
        <a:bodyPr/>
        <a:lstStyle/>
        <a:p>
          <a:pPr algn="r"/>
          <a:endParaRPr lang="en-US"/>
        </a:p>
      </dgm:t>
    </dgm:pt>
    <dgm:pt modelId="{A3218576-5711-4DDF-8602-07794441D190}" type="sibTrans" cxnId="{3CCAAE1B-D01D-426A-8D80-0BF898ABD685}">
      <dgm:prSet/>
      <dgm:spPr/>
      <dgm:t>
        <a:bodyPr/>
        <a:lstStyle/>
        <a:p>
          <a:pPr algn="r"/>
          <a:endParaRPr lang="en-US"/>
        </a:p>
      </dgm:t>
    </dgm:pt>
    <dgm:pt modelId="{06FA1A22-6D5C-4553-BD25-81239074BA1C}">
      <dgm:prSet phldrT="[Text]" custT="1"/>
      <dgm:spPr/>
      <dgm:t>
        <a:bodyPr/>
        <a:lstStyle/>
        <a:p>
          <a:pPr algn="r"/>
          <a:r>
            <a:rPr lang="fa-IR" sz="1600" kern="1200" dirty="0" smtClean="0">
              <a:solidFill>
                <a:schemeClr val="bg1"/>
              </a:solidFill>
              <a:latin typeface="+mn-lt"/>
              <a:ea typeface="+mn-ea"/>
              <a:cs typeface="Mj_Zobeir" panose="00000400000000000000" pitchFamily="2" charset="-78"/>
            </a:rPr>
            <a:t>طبقه سرمایه دارکارآفرین که میل برای سرمایه گذاری درزمینه های سود آور دارند</a:t>
          </a:r>
          <a:endParaRPr lang="en-US" sz="1600" kern="1200" dirty="0">
            <a:solidFill>
              <a:schemeClr val="bg1"/>
            </a:solidFill>
            <a:latin typeface="+mn-lt"/>
            <a:ea typeface="+mn-ea"/>
            <a:cs typeface="Mj_Zobeir" panose="00000400000000000000" pitchFamily="2" charset="-78"/>
          </a:endParaRPr>
        </a:p>
      </dgm:t>
    </dgm:pt>
    <dgm:pt modelId="{13FE4E08-9881-4764-9952-CC994685B848}" type="parTrans" cxnId="{9506C407-CC81-479A-B670-12F2485805C6}">
      <dgm:prSet/>
      <dgm:spPr/>
      <dgm:t>
        <a:bodyPr/>
        <a:lstStyle/>
        <a:p>
          <a:pPr algn="r"/>
          <a:endParaRPr lang="en-US"/>
        </a:p>
      </dgm:t>
    </dgm:pt>
    <dgm:pt modelId="{3F101D53-6D98-4D6B-B97A-5B6F9BD49014}" type="sibTrans" cxnId="{9506C407-CC81-479A-B670-12F2485805C6}">
      <dgm:prSet/>
      <dgm:spPr/>
      <dgm:t>
        <a:bodyPr/>
        <a:lstStyle/>
        <a:p>
          <a:pPr algn="r"/>
          <a:endParaRPr lang="en-US"/>
        </a:p>
      </dgm:t>
    </dgm:pt>
    <dgm:pt modelId="{792EC8CA-3595-4B63-8A06-B6364C6D7874}">
      <dgm:prSet phldrT="[Text]" custT="1"/>
      <dgm:spPr/>
      <dgm:t>
        <a:bodyPr/>
        <a:lstStyle/>
        <a:p>
          <a:pPr algn="r"/>
          <a:r>
            <a:rPr lang="fa-IR" sz="1600" kern="1200" dirty="0" smtClean="0">
              <a:solidFill>
                <a:schemeClr val="bg1"/>
              </a:solidFill>
              <a:latin typeface="+mn-lt"/>
              <a:ea typeface="+mn-ea"/>
              <a:cs typeface="Mj_Zobeir" panose="00000400000000000000" pitchFamily="2" charset="-78"/>
            </a:rPr>
            <a:t>ظهور طبقه ی کار آفرین</a:t>
          </a:r>
          <a:endParaRPr lang="en-US" sz="1600" kern="1200" dirty="0">
            <a:solidFill>
              <a:schemeClr val="bg1"/>
            </a:solidFill>
            <a:latin typeface="+mn-lt"/>
            <a:ea typeface="+mn-ea"/>
            <a:cs typeface="Mj_Zobeir" panose="00000400000000000000" pitchFamily="2" charset="-78"/>
          </a:endParaRPr>
        </a:p>
      </dgm:t>
    </dgm:pt>
    <dgm:pt modelId="{E2B45792-F886-4A2D-B9F5-842F79100E2D}" type="parTrans" cxnId="{07FF226B-AC02-4F3F-8CBE-29F4D6E7CD1B}">
      <dgm:prSet/>
      <dgm:spPr/>
      <dgm:t>
        <a:bodyPr/>
        <a:lstStyle/>
        <a:p>
          <a:pPr algn="r"/>
          <a:endParaRPr lang="en-US"/>
        </a:p>
      </dgm:t>
    </dgm:pt>
    <dgm:pt modelId="{4EEAFB25-5D6E-4484-A0A5-96F7DC4B3081}" type="sibTrans" cxnId="{07FF226B-AC02-4F3F-8CBE-29F4D6E7CD1B}">
      <dgm:prSet/>
      <dgm:spPr/>
      <dgm:t>
        <a:bodyPr/>
        <a:lstStyle/>
        <a:p>
          <a:pPr algn="r"/>
          <a:endParaRPr lang="en-US"/>
        </a:p>
      </dgm:t>
    </dgm:pt>
    <dgm:pt modelId="{33B78A2E-8F31-4481-938B-C614FEE112CC}" type="pres">
      <dgm:prSet presAssocID="{39DF9961-D385-4F27-967E-7EE0C06FE979}" presName="linear" presStyleCnt="0">
        <dgm:presLayoutVars>
          <dgm:dir/>
          <dgm:animLvl val="lvl"/>
          <dgm:resizeHandles val="exact"/>
        </dgm:presLayoutVars>
      </dgm:prSet>
      <dgm:spPr/>
      <dgm:t>
        <a:bodyPr/>
        <a:lstStyle/>
        <a:p>
          <a:endParaRPr lang="en-US"/>
        </a:p>
      </dgm:t>
    </dgm:pt>
    <dgm:pt modelId="{12B39886-34D8-453C-BB9F-9F06C829393A}" type="pres">
      <dgm:prSet presAssocID="{632BC225-2184-4A1E-99A1-70F3BD802E77}" presName="parentLin" presStyleCnt="0"/>
      <dgm:spPr/>
    </dgm:pt>
    <dgm:pt modelId="{6DFA4CFD-8E78-4D07-B13C-0509506E42F4}" type="pres">
      <dgm:prSet presAssocID="{632BC225-2184-4A1E-99A1-70F3BD802E77}" presName="parentLeftMargin" presStyleLbl="node1" presStyleIdx="0" presStyleCnt="7"/>
      <dgm:spPr/>
      <dgm:t>
        <a:bodyPr/>
        <a:lstStyle/>
        <a:p>
          <a:endParaRPr lang="en-US"/>
        </a:p>
      </dgm:t>
    </dgm:pt>
    <dgm:pt modelId="{E893F698-CEE9-4A7B-A58C-D311C9AE7286}" type="pres">
      <dgm:prSet presAssocID="{632BC225-2184-4A1E-99A1-70F3BD802E77}" presName="parentText" presStyleLbl="node1" presStyleIdx="0" presStyleCnt="7" custScaleX="107292" custLinFactX="5445" custLinFactNeighborX="100000" custLinFactNeighborY="20574">
        <dgm:presLayoutVars>
          <dgm:chMax val="0"/>
          <dgm:bulletEnabled val="1"/>
        </dgm:presLayoutVars>
      </dgm:prSet>
      <dgm:spPr/>
      <dgm:t>
        <a:bodyPr/>
        <a:lstStyle/>
        <a:p>
          <a:endParaRPr lang="en-US"/>
        </a:p>
      </dgm:t>
    </dgm:pt>
    <dgm:pt modelId="{7D46C41A-ABAE-4C0C-AD0B-BA914C04959B}" type="pres">
      <dgm:prSet presAssocID="{632BC225-2184-4A1E-99A1-70F3BD802E77}" presName="negativeSpace" presStyleCnt="0"/>
      <dgm:spPr/>
    </dgm:pt>
    <dgm:pt modelId="{034774CC-C5DA-4979-84C7-D659C077D050}" type="pres">
      <dgm:prSet presAssocID="{632BC225-2184-4A1E-99A1-70F3BD802E77}" presName="childText" presStyleLbl="conFgAcc1" presStyleIdx="0" presStyleCnt="7">
        <dgm:presLayoutVars>
          <dgm:bulletEnabled val="1"/>
        </dgm:presLayoutVars>
      </dgm:prSet>
      <dgm:spPr/>
    </dgm:pt>
    <dgm:pt modelId="{4F39556F-02EA-47EF-8DEF-5BA837F71FEF}" type="pres">
      <dgm:prSet presAssocID="{8EC1241B-2472-4088-A01C-A323DDA0D5B7}" presName="spaceBetweenRectangles" presStyleCnt="0"/>
      <dgm:spPr/>
    </dgm:pt>
    <dgm:pt modelId="{ED043768-2237-41AD-A4D7-2F9A2B002934}" type="pres">
      <dgm:prSet presAssocID="{FFBB8A90-E53C-4D31-AF26-D7F1B0BBC29F}" presName="parentLin" presStyleCnt="0"/>
      <dgm:spPr/>
    </dgm:pt>
    <dgm:pt modelId="{704FC75A-2569-49F1-8BC1-89AE944E431C}" type="pres">
      <dgm:prSet presAssocID="{FFBB8A90-E53C-4D31-AF26-D7F1B0BBC29F}" presName="parentLeftMargin" presStyleLbl="node1" presStyleIdx="0" presStyleCnt="7"/>
      <dgm:spPr/>
      <dgm:t>
        <a:bodyPr/>
        <a:lstStyle/>
        <a:p>
          <a:endParaRPr lang="en-US"/>
        </a:p>
      </dgm:t>
    </dgm:pt>
    <dgm:pt modelId="{06DE0973-1264-4223-8010-842DAF0D43B1}" type="pres">
      <dgm:prSet presAssocID="{FFBB8A90-E53C-4D31-AF26-D7F1B0BBC29F}" presName="parentText" presStyleLbl="node1" presStyleIdx="1" presStyleCnt="7" custScaleX="107292" custLinFactX="5445" custLinFactNeighborX="100000" custLinFactNeighborY="20574">
        <dgm:presLayoutVars>
          <dgm:chMax val="0"/>
          <dgm:bulletEnabled val="1"/>
        </dgm:presLayoutVars>
      </dgm:prSet>
      <dgm:spPr/>
      <dgm:t>
        <a:bodyPr/>
        <a:lstStyle/>
        <a:p>
          <a:endParaRPr lang="en-US"/>
        </a:p>
      </dgm:t>
    </dgm:pt>
    <dgm:pt modelId="{0FE0765C-AD59-4D31-84B4-7D94F4DA17B1}" type="pres">
      <dgm:prSet presAssocID="{FFBB8A90-E53C-4D31-AF26-D7F1B0BBC29F}" presName="negativeSpace" presStyleCnt="0"/>
      <dgm:spPr/>
    </dgm:pt>
    <dgm:pt modelId="{E0CF12B3-7122-464F-BACC-27F69B50DC82}" type="pres">
      <dgm:prSet presAssocID="{FFBB8A90-E53C-4D31-AF26-D7F1B0BBC29F}" presName="childText" presStyleLbl="conFgAcc1" presStyleIdx="1" presStyleCnt="7">
        <dgm:presLayoutVars>
          <dgm:bulletEnabled val="1"/>
        </dgm:presLayoutVars>
      </dgm:prSet>
      <dgm:spPr/>
    </dgm:pt>
    <dgm:pt modelId="{EE9E251A-C2BD-4095-810E-AD1A454192AC}" type="pres">
      <dgm:prSet presAssocID="{6DDFE8F4-5F69-4D20-B0F1-78B6943FA2D5}" presName="spaceBetweenRectangles" presStyleCnt="0"/>
      <dgm:spPr/>
    </dgm:pt>
    <dgm:pt modelId="{51EF5597-4FA1-49C5-ACA7-41E41DADFA66}" type="pres">
      <dgm:prSet presAssocID="{3E252A1D-A851-4804-A020-2E09F7DB1042}" presName="parentLin" presStyleCnt="0"/>
      <dgm:spPr/>
    </dgm:pt>
    <dgm:pt modelId="{770F6E51-4BAD-4555-B7D2-4F33CD7C6609}" type="pres">
      <dgm:prSet presAssocID="{3E252A1D-A851-4804-A020-2E09F7DB1042}" presName="parentLeftMargin" presStyleLbl="node1" presStyleIdx="1" presStyleCnt="7"/>
      <dgm:spPr/>
      <dgm:t>
        <a:bodyPr/>
        <a:lstStyle/>
        <a:p>
          <a:endParaRPr lang="en-US"/>
        </a:p>
      </dgm:t>
    </dgm:pt>
    <dgm:pt modelId="{B2CD6295-FBF9-4310-9535-5F1ED7190B72}" type="pres">
      <dgm:prSet presAssocID="{3E252A1D-A851-4804-A020-2E09F7DB1042}" presName="parentText" presStyleLbl="node1" presStyleIdx="2" presStyleCnt="7" custScaleX="107292" custLinFactX="5445" custLinFactNeighborX="100000" custLinFactNeighborY="20574">
        <dgm:presLayoutVars>
          <dgm:chMax val="0"/>
          <dgm:bulletEnabled val="1"/>
        </dgm:presLayoutVars>
      </dgm:prSet>
      <dgm:spPr/>
      <dgm:t>
        <a:bodyPr/>
        <a:lstStyle/>
        <a:p>
          <a:endParaRPr lang="en-US"/>
        </a:p>
      </dgm:t>
    </dgm:pt>
    <dgm:pt modelId="{1008AC27-1BAA-49A2-B33D-0129AA6CC11D}" type="pres">
      <dgm:prSet presAssocID="{3E252A1D-A851-4804-A020-2E09F7DB1042}" presName="negativeSpace" presStyleCnt="0"/>
      <dgm:spPr/>
    </dgm:pt>
    <dgm:pt modelId="{2BC23613-936B-42C8-8A72-D9551E524D71}" type="pres">
      <dgm:prSet presAssocID="{3E252A1D-A851-4804-A020-2E09F7DB1042}" presName="childText" presStyleLbl="conFgAcc1" presStyleIdx="2" presStyleCnt="7">
        <dgm:presLayoutVars>
          <dgm:bulletEnabled val="1"/>
        </dgm:presLayoutVars>
      </dgm:prSet>
      <dgm:spPr/>
    </dgm:pt>
    <dgm:pt modelId="{DCD5C64F-4A37-4734-8EE6-19BCEF255A8C}" type="pres">
      <dgm:prSet presAssocID="{54F5026E-D0AD-4DD8-8D2C-9444168476F1}" presName="spaceBetweenRectangles" presStyleCnt="0"/>
      <dgm:spPr/>
    </dgm:pt>
    <dgm:pt modelId="{5436E8A8-65E1-49AD-8042-7819BFBBAC85}" type="pres">
      <dgm:prSet presAssocID="{85E2F8AD-6D1B-4198-A4D9-2ADB7D9DC457}" presName="parentLin" presStyleCnt="0"/>
      <dgm:spPr/>
    </dgm:pt>
    <dgm:pt modelId="{AB0A0D4A-0248-4C23-AE7D-DC5D6CA03547}" type="pres">
      <dgm:prSet presAssocID="{85E2F8AD-6D1B-4198-A4D9-2ADB7D9DC457}" presName="parentLeftMargin" presStyleLbl="node1" presStyleIdx="2" presStyleCnt="7"/>
      <dgm:spPr/>
      <dgm:t>
        <a:bodyPr/>
        <a:lstStyle/>
        <a:p>
          <a:endParaRPr lang="en-US"/>
        </a:p>
      </dgm:t>
    </dgm:pt>
    <dgm:pt modelId="{1407B91C-24F2-4DE7-B272-4FB76AD77E10}" type="pres">
      <dgm:prSet presAssocID="{85E2F8AD-6D1B-4198-A4D9-2ADB7D9DC457}" presName="parentText" presStyleLbl="node1" presStyleIdx="3" presStyleCnt="7" custScaleX="107292" custLinFactX="5445" custLinFactNeighborX="100000" custLinFactNeighborY="20574">
        <dgm:presLayoutVars>
          <dgm:chMax val="0"/>
          <dgm:bulletEnabled val="1"/>
        </dgm:presLayoutVars>
      </dgm:prSet>
      <dgm:spPr/>
      <dgm:t>
        <a:bodyPr/>
        <a:lstStyle/>
        <a:p>
          <a:endParaRPr lang="en-US"/>
        </a:p>
      </dgm:t>
    </dgm:pt>
    <dgm:pt modelId="{0F71D76B-B848-46FC-B127-8A2221322C2B}" type="pres">
      <dgm:prSet presAssocID="{85E2F8AD-6D1B-4198-A4D9-2ADB7D9DC457}" presName="negativeSpace" presStyleCnt="0"/>
      <dgm:spPr/>
    </dgm:pt>
    <dgm:pt modelId="{214A2660-1C70-4C9F-A3BA-11EFA5D226AB}" type="pres">
      <dgm:prSet presAssocID="{85E2F8AD-6D1B-4198-A4D9-2ADB7D9DC457}" presName="childText" presStyleLbl="conFgAcc1" presStyleIdx="3" presStyleCnt="7">
        <dgm:presLayoutVars>
          <dgm:bulletEnabled val="1"/>
        </dgm:presLayoutVars>
      </dgm:prSet>
      <dgm:spPr/>
    </dgm:pt>
    <dgm:pt modelId="{7BE6A894-7E3C-42C5-A941-EE8FBDDED979}" type="pres">
      <dgm:prSet presAssocID="{A3218576-5711-4DDF-8602-07794441D190}" presName="spaceBetweenRectangles" presStyleCnt="0"/>
      <dgm:spPr/>
    </dgm:pt>
    <dgm:pt modelId="{010BA919-E1B5-4C6E-8ECB-41D5DDDDFF11}" type="pres">
      <dgm:prSet presAssocID="{06FA1A22-6D5C-4553-BD25-81239074BA1C}" presName="parentLin" presStyleCnt="0"/>
      <dgm:spPr/>
    </dgm:pt>
    <dgm:pt modelId="{8B0DB6D0-3733-4DB6-924A-202F6C784FD4}" type="pres">
      <dgm:prSet presAssocID="{06FA1A22-6D5C-4553-BD25-81239074BA1C}" presName="parentLeftMargin" presStyleLbl="node1" presStyleIdx="3" presStyleCnt="7"/>
      <dgm:spPr/>
      <dgm:t>
        <a:bodyPr/>
        <a:lstStyle/>
        <a:p>
          <a:endParaRPr lang="en-US"/>
        </a:p>
      </dgm:t>
    </dgm:pt>
    <dgm:pt modelId="{36E7ECC3-B410-4B61-9D25-E48FE2CE0D6E}" type="pres">
      <dgm:prSet presAssocID="{06FA1A22-6D5C-4553-BD25-81239074BA1C}" presName="parentText" presStyleLbl="node1" presStyleIdx="4" presStyleCnt="7" custScaleX="107292" custLinFactX="5445" custLinFactNeighborX="100000" custLinFactNeighborY="20574">
        <dgm:presLayoutVars>
          <dgm:chMax val="0"/>
          <dgm:bulletEnabled val="1"/>
        </dgm:presLayoutVars>
      </dgm:prSet>
      <dgm:spPr/>
      <dgm:t>
        <a:bodyPr/>
        <a:lstStyle/>
        <a:p>
          <a:endParaRPr lang="en-US"/>
        </a:p>
      </dgm:t>
    </dgm:pt>
    <dgm:pt modelId="{555BD6C1-56AF-4E76-8198-C9A06667FD0C}" type="pres">
      <dgm:prSet presAssocID="{06FA1A22-6D5C-4553-BD25-81239074BA1C}" presName="negativeSpace" presStyleCnt="0"/>
      <dgm:spPr/>
    </dgm:pt>
    <dgm:pt modelId="{4A6CEEF1-0C57-4E87-BCF1-6FDEBA57180B}" type="pres">
      <dgm:prSet presAssocID="{06FA1A22-6D5C-4553-BD25-81239074BA1C}" presName="childText" presStyleLbl="conFgAcc1" presStyleIdx="4" presStyleCnt="7">
        <dgm:presLayoutVars>
          <dgm:bulletEnabled val="1"/>
        </dgm:presLayoutVars>
      </dgm:prSet>
      <dgm:spPr/>
    </dgm:pt>
    <dgm:pt modelId="{34C2AD61-43A2-4E89-B31F-EEF9A715DA27}" type="pres">
      <dgm:prSet presAssocID="{3F101D53-6D98-4D6B-B97A-5B6F9BD49014}" presName="spaceBetweenRectangles" presStyleCnt="0"/>
      <dgm:spPr/>
    </dgm:pt>
    <dgm:pt modelId="{1735C54C-A9E2-4E55-AC3B-E07363496AF7}" type="pres">
      <dgm:prSet presAssocID="{792EC8CA-3595-4B63-8A06-B6364C6D7874}" presName="parentLin" presStyleCnt="0"/>
      <dgm:spPr/>
    </dgm:pt>
    <dgm:pt modelId="{C11122DF-BF47-46F4-B839-A0CB4D302B68}" type="pres">
      <dgm:prSet presAssocID="{792EC8CA-3595-4B63-8A06-B6364C6D7874}" presName="parentLeftMargin" presStyleLbl="node1" presStyleIdx="4" presStyleCnt="7"/>
      <dgm:spPr/>
      <dgm:t>
        <a:bodyPr/>
        <a:lstStyle/>
        <a:p>
          <a:endParaRPr lang="en-US"/>
        </a:p>
      </dgm:t>
    </dgm:pt>
    <dgm:pt modelId="{97569B9D-A0C1-4ED1-B222-455DF4056C72}" type="pres">
      <dgm:prSet presAssocID="{792EC8CA-3595-4B63-8A06-B6364C6D7874}" presName="parentText" presStyleLbl="node1" presStyleIdx="5" presStyleCnt="7" custScaleX="107292" custLinFactX="5445" custLinFactNeighborX="100000" custLinFactNeighborY="20574">
        <dgm:presLayoutVars>
          <dgm:chMax val="0"/>
          <dgm:bulletEnabled val="1"/>
        </dgm:presLayoutVars>
      </dgm:prSet>
      <dgm:spPr/>
      <dgm:t>
        <a:bodyPr/>
        <a:lstStyle/>
        <a:p>
          <a:endParaRPr lang="en-US"/>
        </a:p>
      </dgm:t>
    </dgm:pt>
    <dgm:pt modelId="{81FCB762-4399-4B03-AEE3-DE691C2D69A4}" type="pres">
      <dgm:prSet presAssocID="{792EC8CA-3595-4B63-8A06-B6364C6D7874}" presName="negativeSpace" presStyleCnt="0"/>
      <dgm:spPr/>
    </dgm:pt>
    <dgm:pt modelId="{76A8AFF5-D092-45F9-B1CE-7A8F72235FE5}" type="pres">
      <dgm:prSet presAssocID="{792EC8CA-3595-4B63-8A06-B6364C6D7874}" presName="childText" presStyleLbl="conFgAcc1" presStyleIdx="5" presStyleCnt="7">
        <dgm:presLayoutVars>
          <dgm:bulletEnabled val="1"/>
        </dgm:presLayoutVars>
      </dgm:prSet>
      <dgm:spPr/>
    </dgm:pt>
    <dgm:pt modelId="{242B8D02-1153-43AB-8ACD-C75E72E57DEE}" type="pres">
      <dgm:prSet presAssocID="{4EEAFB25-5D6E-4484-A0A5-96F7DC4B3081}" presName="spaceBetweenRectangles" presStyleCnt="0"/>
      <dgm:spPr/>
    </dgm:pt>
    <dgm:pt modelId="{840096D7-28D8-46C3-9AC0-186FEAFC1D95}" type="pres">
      <dgm:prSet presAssocID="{A2734130-0D71-499E-9ABE-20EDBB72F701}" presName="parentLin" presStyleCnt="0"/>
      <dgm:spPr/>
    </dgm:pt>
    <dgm:pt modelId="{9AA12865-AC96-4C5D-B8BE-C6D1B27C9D48}" type="pres">
      <dgm:prSet presAssocID="{A2734130-0D71-499E-9ABE-20EDBB72F701}" presName="parentLeftMargin" presStyleLbl="node1" presStyleIdx="5" presStyleCnt="7"/>
      <dgm:spPr/>
      <dgm:t>
        <a:bodyPr/>
        <a:lstStyle/>
        <a:p>
          <a:endParaRPr lang="en-US"/>
        </a:p>
      </dgm:t>
    </dgm:pt>
    <dgm:pt modelId="{6AB76AC6-01C2-4E8E-AE1E-3D68ED0B566B}" type="pres">
      <dgm:prSet presAssocID="{A2734130-0D71-499E-9ABE-20EDBB72F701}" presName="parentText" presStyleLbl="node1" presStyleIdx="6" presStyleCnt="7" custScaleX="107292" custLinFactX="5445" custLinFactNeighborX="100000" custLinFactNeighborY="20574">
        <dgm:presLayoutVars>
          <dgm:chMax val="0"/>
          <dgm:bulletEnabled val="1"/>
        </dgm:presLayoutVars>
      </dgm:prSet>
      <dgm:spPr/>
      <dgm:t>
        <a:bodyPr/>
        <a:lstStyle/>
        <a:p>
          <a:endParaRPr lang="en-US"/>
        </a:p>
      </dgm:t>
    </dgm:pt>
    <dgm:pt modelId="{8D7A74CE-6A36-461D-88D1-F87B1D491339}" type="pres">
      <dgm:prSet presAssocID="{A2734130-0D71-499E-9ABE-20EDBB72F701}" presName="negativeSpace" presStyleCnt="0"/>
      <dgm:spPr/>
    </dgm:pt>
    <dgm:pt modelId="{237D86B3-02A7-4D36-9E64-CA58ED28E30B}" type="pres">
      <dgm:prSet presAssocID="{A2734130-0D71-499E-9ABE-20EDBB72F701}" presName="childText" presStyleLbl="conFgAcc1" presStyleIdx="6" presStyleCnt="7">
        <dgm:presLayoutVars>
          <dgm:bulletEnabled val="1"/>
        </dgm:presLayoutVars>
      </dgm:prSet>
      <dgm:spPr/>
    </dgm:pt>
  </dgm:ptLst>
  <dgm:cxnLst>
    <dgm:cxn modelId="{E9807755-9342-4346-B117-8C715431D25F}" type="presOf" srcId="{85E2F8AD-6D1B-4198-A4D9-2ADB7D9DC457}" destId="{1407B91C-24F2-4DE7-B272-4FB76AD77E10}" srcOrd="1" destOrd="0" presId="urn:microsoft.com/office/officeart/2005/8/layout/list1"/>
    <dgm:cxn modelId="{2E6FA4F7-9E9A-455A-85C5-031EC0EF35C4}" type="presOf" srcId="{85E2F8AD-6D1B-4198-A4D9-2ADB7D9DC457}" destId="{AB0A0D4A-0248-4C23-AE7D-DC5D6CA03547}" srcOrd="0" destOrd="0" presId="urn:microsoft.com/office/officeart/2005/8/layout/list1"/>
    <dgm:cxn modelId="{C23DCEE9-00D8-4925-BF2A-DC0162B58D89}" type="presOf" srcId="{39DF9961-D385-4F27-967E-7EE0C06FE979}" destId="{33B78A2E-8F31-4481-938B-C614FEE112CC}" srcOrd="0" destOrd="0" presId="urn:microsoft.com/office/officeart/2005/8/layout/list1"/>
    <dgm:cxn modelId="{4EEE609D-4B6A-428E-B8A0-955A68FA5055}" type="presOf" srcId="{632BC225-2184-4A1E-99A1-70F3BD802E77}" destId="{E893F698-CEE9-4A7B-A58C-D311C9AE7286}" srcOrd="1" destOrd="0" presId="urn:microsoft.com/office/officeart/2005/8/layout/list1"/>
    <dgm:cxn modelId="{F2349122-C406-4733-9EC7-920746F22668}" srcId="{39DF9961-D385-4F27-967E-7EE0C06FE979}" destId="{632BC225-2184-4A1E-99A1-70F3BD802E77}" srcOrd="0" destOrd="0" parTransId="{A54D9169-7C11-4A12-ADD1-9C9192C4FF05}" sibTransId="{8EC1241B-2472-4088-A01C-A323DDA0D5B7}"/>
    <dgm:cxn modelId="{3CCAAE1B-D01D-426A-8D80-0BF898ABD685}" srcId="{39DF9961-D385-4F27-967E-7EE0C06FE979}" destId="{85E2F8AD-6D1B-4198-A4D9-2ADB7D9DC457}" srcOrd="3" destOrd="0" parTransId="{7E6034EF-0644-4069-BCF7-C7587559159E}" sibTransId="{A3218576-5711-4DDF-8602-07794441D190}"/>
    <dgm:cxn modelId="{7104EDEE-AC51-4DA2-B66E-372996BF9204}" type="presOf" srcId="{FFBB8A90-E53C-4D31-AF26-D7F1B0BBC29F}" destId="{06DE0973-1264-4223-8010-842DAF0D43B1}" srcOrd="1" destOrd="0" presId="urn:microsoft.com/office/officeart/2005/8/layout/list1"/>
    <dgm:cxn modelId="{65945054-6E00-4E44-BE01-9D38024C1684}" type="presOf" srcId="{06FA1A22-6D5C-4553-BD25-81239074BA1C}" destId="{36E7ECC3-B410-4B61-9D25-E48FE2CE0D6E}" srcOrd="1" destOrd="0" presId="urn:microsoft.com/office/officeart/2005/8/layout/list1"/>
    <dgm:cxn modelId="{FB2F464A-0252-444D-9EC7-61D60B27E963}" srcId="{39DF9961-D385-4F27-967E-7EE0C06FE979}" destId="{3E252A1D-A851-4804-A020-2E09F7DB1042}" srcOrd="2" destOrd="0" parTransId="{3F01CF58-143E-4854-8471-EF7769B1FFA3}" sibTransId="{54F5026E-D0AD-4DD8-8D2C-9444168476F1}"/>
    <dgm:cxn modelId="{77B9D4D8-42CB-465A-8D4C-71B237D03C91}" type="presOf" srcId="{A2734130-0D71-499E-9ABE-20EDBB72F701}" destId="{9AA12865-AC96-4C5D-B8BE-C6D1B27C9D48}" srcOrd="0" destOrd="0" presId="urn:microsoft.com/office/officeart/2005/8/layout/list1"/>
    <dgm:cxn modelId="{7590EA99-F698-4270-9AAB-2A8305138773}" type="presOf" srcId="{FFBB8A90-E53C-4D31-AF26-D7F1B0BBC29F}" destId="{704FC75A-2569-49F1-8BC1-89AE944E431C}" srcOrd="0" destOrd="0" presId="urn:microsoft.com/office/officeart/2005/8/layout/list1"/>
    <dgm:cxn modelId="{F320E663-4B2C-415D-9366-94EBE311A8AB}" srcId="{39DF9961-D385-4F27-967E-7EE0C06FE979}" destId="{FFBB8A90-E53C-4D31-AF26-D7F1B0BBC29F}" srcOrd="1" destOrd="0" parTransId="{3AFEAED9-F79A-4C2F-8E24-369F3CE08649}" sibTransId="{6DDFE8F4-5F69-4D20-B0F1-78B6943FA2D5}"/>
    <dgm:cxn modelId="{07FF226B-AC02-4F3F-8CBE-29F4D6E7CD1B}" srcId="{39DF9961-D385-4F27-967E-7EE0C06FE979}" destId="{792EC8CA-3595-4B63-8A06-B6364C6D7874}" srcOrd="5" destOrd="0" parTransId="{E2B45792-F886-4A2D-B9F5-842F79100E2D}" sibTransId="{4EEAFB25-5D6E-4484-A0A5-96F7DC4B3081}"/>
    <dgm:cxn modelId="{2C7F00EF-DB4B-430F-8A4C-C967D0240F79}" type="presOf" srcId="{06FA1A22-6D5C-4553-BD25-81239074BA1C}" destId="{8B0DB6D0-3733-4DB6-924A-202F6C784FD4}" srcOrd="0" destOrd="0" presId="urn:microsoft.com/office/officeart/2005/8/layout/list1"/>
    <dgm:cxn modelId="{3DABD573-8533-4A0B-81AA-7E7CB2E3CE52}" type="presOf" srcId="{A2734130-0D71-499E-9ABE-20EDBB72F701}" destId="{6AB76AC6-01C2-4E8E-AE1E-3D68ED0B566B}" srcOrd="1" destOrd="0" presId="urn:microsoft.com/office/officeart/2005/8/layout/list1"/>
    <dgm:cxn modelId="{EA132A15-995C-4AF3-BBAA-A6DEF8C6A90F}" type="presOf" srcId="{3E252A1D-A851-4804-A020-2E09F7DB1042}" destId="{B2CD6295-FBF9-4310-9535-5F1ED7190B72}" srcOrd="1" destOrd="0" presId="urn:microsoft.com/office/officeart/2005/8/layout/list1"/>
    <dgm:cxn modelId="{4496E00D-FF45-4629-999C-F9B49E88FE21}" type="presOf" srcId="{792EC8CA-3595-4B63-8A06-B6364C6D7874}" destId="{C11122DF-BF47-46F4-B839-A0CB4D302B68}" srcOrd="0" destOrd="0" presId="urn:microsoft.com/office/officeart/2005/8/layout/list1"/>
    <dgm:cxn modelId="{9506C407-CC81-479A-B670-12F2485805C6}" srcId="{39DF9961-D385-4F27-967E-7EE0C06FE979}" destId="{06FA1A22-6D5C-4553-BD25-81239074BA1C}" srcOrd="4" destOrd="0" parTransId="{13FE4E08-9881-4764-9952-CC994685B848}" sibTransId="{3F101D53-6D98-4D6B-B97A-5B6F9BD49014}"/>
    <dgm:cxn modelId="{A558C47A-B2D9-49AF-99BE-586D1AA05724}" srcId="{39DF9961-D385-4F27-967E-7EE0C06FE979}" destId="{A2734130-0D71-499E-9ABE-20EDBB72F701}" srcOrd="6" destOrd="0" parTransId="{02A72FBF-05EC-4AD3-8806-2F1542C9F817}" sibTransId="{FB2EA616-3973-4706-A27C-0C60B2C45A84}"/>
    <dgm:cxn modelId="{FA23234C-4B1E-48C4-87DC-81A1047A6E25}" type="presOf" srcId="{632BC225-2184-4A1E-99A1-70F3BD802E77}" destId="{6DFA4CFD-8E78-4D07-B13C-0509506E42F4}" srcOrd="0" destOrd="0" presId="urn:microsoft.com/office/officeart/2005/8/layout/list1"/>
    <dgm:cxn modelId="{0DDA132E-05A0-428B-B56D-96861381CACE}" type="presOf" srcId="{3E252A1D-A851-4804-A020-2E09F7DB1042}" destId="{770F6E51-4BAD-4555-B7D2-4F33CD7C6609}" srcOrd="0" destOrd="0" presId="urn:microsoft.com/office/officeart/2005/8/layout/list1"/>
    <dgm:cxn modelId="{8629248D-6C3C-40E1-9DAF-4A5294864044}" type="presOf" srcId="{792EC8CA-3595-4B63-8A06-B6364C6D7874}" destId="{97569B9D-A0C1-4ED1-B222-455DF4056C72}" srcOrd="1" destOrd="0" presId="urn:microsoft.com/office/officeart/2005/8/layout/list1"/>
    <dgm:cxn modelId="{E1BE718A-2533-486C-94A1-CADBB0CCAE32}" type="presParOf" srcId="{33B78A2E-8F31-4481-938B-C614FEE112CC}" destId="{12B39886-34D8-453C-BB9F-9F06C829393A}" srcOrd="0" destOrd="0" presId="urn:microsoft.com/office/officeart/2005/8/layout/list1"/>
    <dgm:cxn modelId="{24702DEE-13BC-47D7-AFA1-674DFAC8C191}" type="presParOf" srcId="{12B39886-34D8-453C-BB9F-9F06C829393A}" destId="{6DFA4CFD-8E78-4D07-B13C-0509506E42F4}" srcOrd="0" destOrd="0" presId="urn:microsoft.com/office/officeart/2005/8/layout/list1"/>
    <dgm:cxn modelId="{8445BEF8-D00A-4F58-B754-2F990CBBFA2D}" type="presParOf" srcId="{12B39886-34D8-453C-BB9F-9F06C829393A}" destId="{E893F698-CEE9-4A7B-A58C-D311C9AE7286}" srcOrd="1" destOrd="0" presId="urn:microsoft.com/office/officeart/2005/8/layout/list1"/>
    <dgm:cxn modelId="{A26D2097-985F-472A-8A41-BBA19B2B6D8E}" type="presParOf" srcId="{33B78A2E-8F31-4481-938B-C614FEE112CC}" destId="{7D46C41A-ABAE-4C0C-AD0B-BA914C04959B}" srcOrd="1" destOrd="0" presId="urn:microsoft.com/office/officeart/2005/8/layout/list1"/>
    <dgm:cxn modelId="{321976FB-B1BE-43AD-B1BD-1559BDCAA3E4}" type="presParOf" srcId="{33B78A2E-8F31-4481-938B-C614FEE112CC}" destId="{034774CC-C5DA-4979-84C7-D659C077D050}" srcOrd="2" destOrd="0" presId="urn:microsoft.com/office/officeart/2005/8/layout/list1"/>
    <dgm:cxn modelId="{E155E373-04B6-4740-8ACA-9419E190BF81}" type="presParOf" srcId="{33B78A2E-8F31-4481-938B-C614FEE112CC}" destId="{4F39556F-02EA-47EF-8DEF-5BA837F71FEF}" srcOrd="3" destOrd="0" presId="urn:microsoft.com/office/officeart/2005/8/layout/list1"/>
    <dgm:cxn modelId="{003A6794-9B59-45DF-B000-3AD616CCEF95}" type="presParOf" srcId="{33B78A2E-8F31-4481-938B-C614FEE112CC}" destId="{ED043768-2237-41AD-A4D7-2F9A2B002934}" srcOrd="4" destOrd="0" presId="urn:microsoft.com/office/officeart/2005/8/layout/list1"/>
    <dgm:cxn modelId="{B37563AF-FE6F-4D36-B4EC-FB126ED44873}" type="presParOf" srcId="{ED043768-2237-41AD-A4D7-2F9A2B002934}" destId="{704FC75A-2569-49F1-8BC1-89AE944E431C}" srcOrd="0" destOrd="0" presId="urn:microsoft.com/office/officeart/2005/8/layout/list1"/>
    <dgm:cxn modelId="{3D7BAC24-3DF6-48F3-A776-5724F98229F1}" type="presParOf" srcId="{ED043768-2237-41AD-A4D7-2F9A2B002934}" destId="{06DE0973-1264-4223-8010-842DAF0D43B1}" srcOrd="1" destOrd="0" presId="urn:microsoft.com/office/officeart/2005/8/layout/list1"/>
    <dgm:cxn modelId="{0E6D51BB-BACB-4406-BE07-CE08F83CEA86}" type="presParOf" srcId="{33B78A2E-8F31-4481-938B-C614FEE112CC}" destId="{0FE0765C-AD59-4D31-84B4-7D94F4DA17B1}" srcOrd="5" destOrd="0" presId="urn:microsoft.com/office/officeart/2005/8/layout/list1"/>
    <dgm:cxn modelId="{F80C713A-3F32-443A-B816-91043703738C}" type="presParOf" srcId="{33B78A2E-8F31-4481-938B-C614FEE112CC}" destId="{E0CF12B3-7122-464F-BACC-27F69B50DC82}" srcOrd="6" destOrd="0" presId="urn:microsoft.com/office/officeart/2005/8/layout/list1"/>
    <dgm:cxn modelId="{250246F0-B8FD-441C-9668-F495E7F98FE9}" type="presParOf" srcId="{33B78A2E-8F31-4481-938B-C614FEE112CC}" destId="{EE9E251A-C2BD-4095-810E-AD1A454192AC}" srcOrd="7" destOrd="0" presId="urn:microsoft.com/office/officeart/2005/8/layout/list1"/>
    <dgm:cxn modelId="{C2554A68-59C1-47CC-B29F-A2C92DB3E19C}" type="presParOf" srcId="{33B78A2E-8F31-4481-938B-C614FEE112CC}" destId="{51EF5597-4FA1-49C5-ACA7-41E41DADFA66}" srcOrd="8" destOrd="0" presId="urn:microsoft.com/office/officeart/2005/8/layout/list1"/>
    <dgm:cxn modelId="{4B544B0A-5BAD-4A82-8AB9-5DF44C661813}" type="presParOf" srcId="{51EF5597-4FA1-49C5-ACA7-41E41DADFA66}" destId="{770F6E51-4BAD-4555-B7D2-4F33CD7C6609}" srcOrd="0" destOrd="0" presId="urn:microsoft.com/office/officeart/2005/8/layout/list1"/>
    <dgm:cxn modelId="{92AF4E94-F5DD-4149-ABB3-0D41FFE87014}" type="presParOf" srcId="{51EF5597-4FA1-49C5-ACA7-41E41DADFA66}" destId="{B2CD6295-FBF9-4310-9535-5F1ED7190B72}" srcOrd="1" destOrd="0" presId="urn:microsoft.com/office/officeart/2005/8/layout/list1"/>
    <dgm:cxn modelId="{5B09E25E-C02D-4313-9650-6B634F1A2418}" type="presParOf" srcId="{33B78A2E-8F31-4481-938B-C614FEE112CC}" destId="{1008AC27-1BAA-49A2-B33D-0129AA6CC11D}" srcOrd="9" destOrd="0" presId="urn:microsoft.com/office/officeart/2005/8/layout/list1"/>
    <dgm:cxn modelId="{57D0D576-9510-4742-BCE2-072E9583C3A0}" type="presParOf" srcId="{33B78A2E-8F31-4481-938B-C614FEE112CC}" destId="{2BC23613-936B-42C8-8A72-D9551E524D71}" srcOrd="10" destOrd="0" presId="urn:microsoft.com/office/officeart/2005/8/layout/list1"/>
    <dgm:cxn modelId="{E20B4839-CCF3-4396-813A-C0AC1CBC4189}" type="presParOf" srcId="{33B78A2E-8F31-4481-938B-C614FEE112CC}" destId="{DCD5C64F-4A37-4734-8EE6-19BCEF255A8C}" srcOrd="11" destOrd="0" presId="urn:microsoft.com/office/officeart/2005/8/layout/list1"/>
    <dgm:cxn modelId="{3E032762-1724-4775-AE19-1BFF7BD7D6F0}" type="presParOf" srcId="{33B78A2E-8F31-4481-938B-C614FEE112CC}" destId="{5436E8A8-65E1-49AD-8042-7819BFBBAC85}" srcOrd="12" destOrd="0" presId="urn:microsoft.com/office/officeart/2005/8/layout/list1"/>
    <dgm:cxn modelId="{05269A47-E863-422B-BFF7-37BC2F9ECD7A}" type="presParOf" srcId="{5436E8A8-65E1-49AD-8042-7819BFBBAC85}" destId="{AB0A0D4A-0248-4C23-AE7D-DC5D6CA03547}" srcOrd="0" destOrd="0" presId="urn:microsoft.com/office/officeart/2005/8/layout/list1"/>
    <dgm:cxn modelId="{D793EDE9-C737-4841-BDB8-2222343D39CC}" type="presParOf" srcId="{5436E8A8-65E1-49AD-8042-7819BFBBAC85}" destId="{1407B91C-24F2-4DE7-B272-4FB76AD77E10}" srcOrd="1" destOrd="0" presId="urn:microsoft.com/office/officeart/2005/8/layout/list1"/>
    <dgm:cxn modelId="{99CA7791-75BB-4985-8EEA-401ECE457195}" type="presParOf" srcId="{33B78A2E-8F31-4481-938B-C614FEE112CC}" destId="{0F71D76B-B848-46FC-B127-8A2221322C2B}" srcOrd="13" destOrd="0" presId="urn:microsoft.com/office/officeart/2005/8/layout/list1"/>
    <dgm:cxn modelId="{590A77DC-B026-43AE-96C8-C5FAA0FFFBAE}" type="presParOf" srcId="{33B78A2E-8F31-4481-938B-C614FEE112CC}" destId="{214A2660-1C70-4C9F-A3BA-11EFA5D226AB}" srcOrd="14" destOrd="0" presId="urn:microsoft.com/office/officeart/2005/8/layout/list1"/>
    <dgm:cxn modelId="{FC905D56-8248-48A8-907C-C900EB4CB23E}" type="presParOf" srcId="{33B78A2E-8F31-4481-938B-C614FEE112CC}" destId="{7BE6A894-7E3C-42C5-A941-EE8FBDDED979}" srcOrd="15" destOrd="0" presId="urn:microsoft.com/office/officeart/2005/8/layout/list1"/>
    <dgm:cxn modelId="{BDD8860F-EA8F-47CB-98D7-DACBB9832251}" type="presParOf" srcId="{33B78A2E-8F31-4481-938B-C614FEE112CC}" destId="{010BA919-E1B5-4C6E-8ECB-41D5DDDDFF11}" srcOrd="16" destOrd="0" presId="urn:microsoft.com/office/officeart/2005/8/layout/list1"/>
    <dgm:cxn modelId="{5748D0E0-0442-4B4F-A40D-FAC06584EF21}" type="presParOf" srcId="{010BA919-E1B5-4C6E-8ECB-41D5DDDDFF11}" destId="{8B0DB6D0-3733-4DB6-924A-202F6C784FD4}" srcOrd="0" destOrd="0" presId="urn:microsoft.com/office/officeart/2005/8/layout/list1"/>
    <dgm:cxn modelId="{C24040AF-1E7C-490C-9835-94D5D1E8839F}" type="presParOf" srcId="{010BA919-E1B5-4C6E-8ECB-41D5DDDDFF11}" destId="{36E7ECC3-B410-4B61-9D25-E48FE2CE0D6E}" srcOrd="1" destOrd="0" presId="urn:microsoft.com/office/officeart/2005/8/layout/list1"/>
    <dgm:cxn modelId="{E3AA3529-12CC-49AB-97EC-4E30F6EB2397}" type="presParOf" srcId="{33B78A2E-8F31-4481-938B-C614FEE112CC}" destId="{555BD6C1-56AF-4E76-8198-C9A06667FD0C}" srcOrd="17" destOrd="0" presId="urn:microsoft.com/office/officeart/2005/8/layout/list1"/>
    <dgm:cxn modelId="{ABD032D1-5C31-4C48-B635-A7DD82C15E58}" type="presParOf" srcId="{33B78A2E-8F31-4481-938B-C614FEE112CC}" destId="{4A6CEEF1-0C57-4E87-BCF1-6FDEBA57180B}" srcOrd="18" destOrd="0" presId="urn:microsoft.com/office/officeart/2005/8/layout/list1"/>
    <dgm:cxn modelId="{36C1285A-726F-41A0-93E9-14FC3160F94D}" type="presParOf" srcId="{33B78A2E-8F31-4481-938B-C614FEE112CC}" destId="{34C2AD61-43A2-4E89-B31F-EEF9A715DA27}" srcOrd="19" destOrd="0" presId="urn:microsoft.com/office/officeart/2005/8/layout/list1"/>
    <dgm:cxn modelId="{AB9B677E-513F-42E5-B5C4-ADC6E5E3F1E0}" type="presParOf" srcId="{33B78A2E-8F31-4481-938B-C614FEE112CC}" destId="{1735C54C-A9E2-4E55-AC3B-E07363496AF7}" srcOrd="20" destOrd="0" presId="urn:microsoft.com/office/officeart/2005/8/layout/list1"/>
    <dgm:cxn modelId="{4DE29AAB-31C7-4BCB-AB2B-793139332412}" type="presParOf" srcId="{1735C54C-A9E2-4E55-AC3B-E07363496AF7}" destId="{C11122DF-BF47-46F4-B839-A0CB4D302B68}" srcOrd="0" destOrd="0" presId="urn:microsoft.com/office/officeart/2005/8/layout/list1"/>
    <dgm:cxn modelId="{3D02801F-F694-4A31-AEFB-8C227445EA1B}" type="presParOf" srcId="{1735C54C-A9E2-4E55-AC3B-E07363496AF7}" destId="{97569B9D-A0C1-4ED1-B222-455DF4056C72}" srcOrd="1" destOrd="0" presId="urn:microsoft.com/office/officeart/2005/8/layout/list1"/>
    <dgm:cxn modelId="{7142A6C3-E6E4-4862-A155-FD370E8AF0B6}" type="presParOf" srcId="{33B78A2E-8F31-4481-938B-C614FEE112CC}" destId="{81FCB762-4399-4B03-AEE3-DE691C2D69A4}" srcOrd="21" destOrd="0" presId="urn:microsoft.com/office/officeart/2005/8/layout/list1"/>
    <dgm:cxn modelId="{6DC2EE27-CCC7-4124-AA26-6774F757CCE0}" type="presParOf" srcId="{33B78A2E-8F31-4481-938B-C614FEE112CC}" destId="{76A8AFF5-D092-45F9-B1CE-7A8F72235FE5}" srcOrd="22" destOrd="0" presId="urn:microsoft.com/office/officeart/2005/8/layout/list1"/>
    <dgm:cxn modelId="{BF6D2ABC-9D8A-4631-B0F0-DBB8DC5A422C}" type="presParOf" srcId="{33B78A2E-8F31-4481-938B-C614FEE112CC}" destId="{242B8D02-1153-43AB-8ACD-C75E72E57DEE}" srcOrd="23" destOrd="0" presId="urn:microsoft.com/office/officeart/2005/8/layout/list1"/>
    <dgm:cxn modelId="{70D44D36-A0CB-4AD3-9C27-A6FBEFBEAD70}" type="presParOf" srcId="{33B78A2E-8F31-4481-938B-C614FEE112CC}" destId="{840096D7-28D8-46C3-9AC0-186FEAFC1D95}" srcOrd="24" destOrd="0" presId="urn:microsoft.com/office/officeart/2005/8/layout/list1"/>
    <dgm:cxn modelId="{80243B7E-18A4-4F6D-82B6-6651C3BB1156}" type="presParOf" srcId="{840096D7-28D8-46C3-9AC0-186FEAFC1D95}" destId="{9AA12865-AC96-4C5D-B8BE-C6D1B27C9D48}" srcOrd="0" destOrd="0" presId="urn:microsoft.com/office/officeart/2005/8/layout/list1"/>
    <dgm:cxn modelId="{FA70DAF1-06DB-4857-95CE-2D5071E7688A}" type="presParOf" srcId="{840096D7-28D8-46C3-9AC0-186FEAFC1D95}" destId="{6AB76AC6-01C2-4E8E-AE1E-3D68ED0B566B}" srcOrd="1" destOrd="0" presId="urn:microsoft.com/office/officeart/2005/8/layout/list1"/>
    <dgm:cxn modelId="{A3E5689B-C9AB-4873-9900-64316AD85D54}" type="presParOf" srcId="{33B78A2E-8F31-4481-938B-C614FEE112CC}" destId="{8D7A74CE-6A36-461D-88D1-F87B1D491339}" srcOrd="25" destOrd="0" presId="urn:microsoft.com/office/officeart/2005/8/layout/list1"/>
    <dgm:cxn modelId="{2112B435-9509-4CEA-A9A8-D214415E915E}" type="presParOf" srcId="{33B78A2E-8F31-4481-938B-C614FEE112CC}" destId="{237D86B3-02A7-4D36-9E64-CA58ED28E30B}"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DFA7FE4-5C02-41B4-84E4-E2B121AC7B2A}" type="doc">
      <dgm:prSet loTypeId="urn:microsoft.com/office/officeart/2005/8/layout/radial5" loCatId="cycle" qsTypeId="urn:microsoft.com/office/officeart/2005/8/quickstyle/3d7" qsCatId="3D" csTypeId="urn:microsoft.com/office/officeart/2005/8/colors/accent6_2" csCatId="accent6" phldr="1"/>
      <dgm:spPr/>
      <dgm:t>
        <a:bodyPr/>
        <a:lstStyle/>
        <a:p>
          <a:endParaRPr lang="en-US"/>
        </a:p>
      </dgm:t>
    </dgm:pt>
    <dgm:pt modelId="{7DB0FC62-E796-4B80-92CC-2E99EEC9FBFB}">
      <dgm:prSet phldrT="[Text]"/>
      <dgm:spPr/>
      <dgm:t>
        <a:bodyPr/>
        <a:lstStyle/>
        <a:p>
          <a:r>
            <a:rPr lang="fa-IR" dirty="0" smtClean="0"/>
            <a:t>پنج نوع نظام سیاسی ازدید شیلز</a:t>
          </a:r>
          <a:endParaRPr lang="en-US" dirty="0"/>
        </a:p>
      </dgm:t>
    </dgm:pt>
    <dgm:pt modelId="{E0A3D405-453E-41AE-8753-B3999CB62543}" type="parTrans" cxnId="{1F6C7F52-819F-45E1-B382-F68B0C9C3A67}">
      <dgm:prSet/>
      <dgm:spPr/>
      <dgm:t>
        <a:bodyPr/>
        <a:lstStyle/>
        <a:p>
          <a:endParaRPr lang="en-US"/>
        </a:p>
      </dgm:t>
    </dgm:pt>
    <dgm:pt modelId="{F3C04285-F22E-4123-A9C8-99107C20D827}" type="sibTrans" cxnId="{1F6C7F52-819F-45E1-B382-F68B0C9C3A67}">
      <dgm:prSet/>
      <dgm:spPr/>
      <dgm:t>
        <a:bodyPr/>
        <a:lstStyle/>
        <a:p>
          <a:endParaRPr lang="en-US"/>
        </a:p>
      </dgm:t>
    </dgm:pt>
    <dgm:pt modelId="{D140B805-2D67-44A3-BB3E-124087AA3270}">
      <dgm:prSet phldrT="[Text]"/>
      <dgm:spPr/>
      <dgm:t>
        <a:bodyPr/>
        <a:lstStyle/>
        <a:p>
          <a:r>
            <a:rPr lang="fa-IR" b="1" dirty="0" smtClean="0"/>
            <a:t>1-دموکراسی سیاسی</a:t>
          </a:r>
          <a:endParaRPr lang="en-US" b="1" dirty="0"/>
        </a:p>
      </dgm:t>
    </dgm:pt>
    <dgm:pt modelId="{3335FEB5-AE5C-4071-BC1F-7B3EB103E5AD}" type="parTrans" cxnId="{8086C79E-4DB4-48B7-8EA3-2C37CD683ADF}">
      <dgm:prSet/>
      <dgm:spPr/>
      <dgm:t>
        <a:bodyPr/>
        <a:lstStyle/>
        <a:p>
          <a:endParaRPr lang="en-US"/>
        </a:p>
      </dgm:t>
    </dgm:pt>
    <dgm:pt modelId="{517053E2-7D61-49FD-8CF0-20F295B6238C}" type="sibTrans" cxnId="{8086C79E-4DB4-48B7-8EA3-2C37CD683ADF}">
      <dgm:prSet/>
      <dgm:spPr/>
      <dgm:t>
        <a:bodyPr/>
        <a:lstStyle/>
        <a:p>
          <a:endParaRPr lang="en-US"/>
        </a:p>
      </dgm:t>
    </dgm:pt>
    <dgm:pt modelId="{6936D978-FAB2-421D-B8A5-FF37BC7D3D63}">
      <dgm:prSet phldrT="[Text]"/>
      <dgm:spPr/>
      <dgm:t>
        <a:bodyPr/>
        <a:lstStyle/>
        <a:p>
          <a:r>
            <a:rPr lang="fa-IR" b="1" dirty="0" smtClean="0"/>
            <a:t>2.دموکراسی هدایت شده</a:t>
          </a:r>
          <a:endParaRPr lang="en-US" b="1" dirty="0"/>
        </a:p>
      </dgm:t>
    </dgm:pt>
    <dgm:pt modelId="{A0DBE325-E5F5-40E8-9472-C834A4EE5F18}" type="parTrans" cxnId="{082BB52E-7A21-4C60-A7FE-B483AFCA0EF5}">
      <dgm:prSet/>
      <dgm:spPr/>
      <dgm:t>
        <a:bodyPr/>
        <a:lstStyle/>
        <a:p>
          <a:endParaRPr lang="en-US"/>
        </a:p>
      </dgm:t>
    </dgm:pt>
    <dgm:pt modelId="{4E62F1DA-060E-4093-96F6-D0C156F74929}" type="sibTrans" cxnId="{082BB52E-7A21-4C60-A7FE-B483AFCA0EF5}">
      <dgm:prSet/>
      <dgm:spPr/>
      <dgm:t>
        <a:bodyPr/>
        <a:lstStyle/>
        <a:p>
          <a:endParaRPr lang="en-US"/>
        </a:p>
      </dgm:t>
    </dgm:pt>
    <dgm:pt modelId="{78287CCC-2A56-4997-8BC7-DD014120208B}">
      <dgm:prSet phldrT="[Text]"/>
      <dgm:spPr/>
      <dgm:t>
        <a:bodyPr/>
        <a:lstStyle/>
        <a:p>
          <a:r>
            <a:rPr lang="fa-IR" b="1" dirty="0" smtClean="0"/>
            <a:t>3.الیگارشی نوگرا</a:t>
          </a:r>
          <a:endParaRPr lang="en-US" b="1" dirty="0"/>
        </a:p>
      </dgm:t>
    </dgm:pt>
    <dgm:pt modelId="{9062B704-1C31-4E38-836F-F5ED2EA1C710}" type="parTrans" cxnId="{0FD42074-8D4B-41FA-A7B0-06D4262E8680}">
      <dgm:prSet/>
      <dgm:spPr/>
      <dgm:t>
        <a:bodyPr/>
        <a:lstStyle/>
        <a:p>
          <a:endParaRPr lang="en-US"/>
        </a:p>
      </dgm:t>
    </dgm:pt>
    <dgm:pt modelId="{AD2007BF-AD01-4632-81E0-0DEC9D22B3FC}" type="sibTrans" cxnId="{0FD42074-8D4B-41FA-A7B0-06D4262E8680}">
      <dgm:prSet/>
      <dgm:spPr/>
      <dgm:t>
        <a:bodyPr/>
        <a:lstStyle/>
        <a:p>
          <a:endParaRPr lang="en-US"/>
        </a:p>
      </dgm:t>
    </dgm:pt>
    <dgm:pt modelId="{A97BF303-18A8-469D-AF02-870B7E135E1A}">
      <dgm:prSet phldrT="[Text]"/>
      <dgm:spPr/>
      <dgm:t>
        <a:bodyPr/>
        <a:lstStyle/>
        <a:p>
          <a:r>
            <a:rPr lang="fa-IR" b="1" dirty="0" smtClean="0"/>
            <a:t>4.الیگارشی تمامت خواه یا توتالیتر</a:t>
          </a:r>
          <a:endParaRPr lang="en-US" b="1" dirty="0"/>
        </a:p>
      </dgm:t>
    </dgm:pt>
    <dgm:pt modelId="{EA8AE0F7-3B03-48B5-B2EC-7F39A5502846}" type="parTrans" cxnId="{A5924CE4-5165-4AEF-8201-969D41B3CEF9}">
      <dgm:prSet/>
      <dgm:spPr/>
      <dgm:t>
        <a:bodyPr/>
        <a:lstStyle/>
        <a:p>
          <a:endParaRPr lang="en-US"/>
        </a:p>
      </dgm:t>
    </dgm:pt>
    <dgm:pt modelId="{CB504766-B019-4629-82D8-FA855379F8DB}" type="sibTrans" cxnId="{A5924CE4-5165-4AEF-8201-969D41B3CEF9}">
      <dgm:prSet/>
      <dgm:spPr/>
      <dgm:t>
        <a:bodyPr/>
        <a:lstStyle/>
        <a:p>
          <a:endParaRPr lang="en-US"/>
        </a:p>
      </dgm:t>
    </dgm:pt>
    <dgm:pt modelId="{7C88F1FC-FC39-4CCD-AFA1-27E1FBF6880E}">
      <dgm:prSet phldrT="[Text]"/>
      <dgm:spPr/>
      <dgm:t>
        <a:bodyPr/>
        <a:lstStyle/>
        <a:p>
          <a:r>
            <a:rPr lang="fa-IR" b="1" dirty="0" smtClean="0"/>
            <a:t>5-الیگارشی سنتی</a:t>
          </a:r>
          <a:endParaRPr lang="en-US" b="1" dirty="0"/>
        </a:p>
      </dgm:t>
    </dgm:pt>
    <dgm:pt modelId="{90EE8F0A-21A1-445E-81F1-950096871B09}" type="parTrans" cxnId="{FC0FEB04-C487-4312-A104-1D129ACEB9B2}">
      <dgm:prSet/>
      <dgm:spPr/>
      <dgm:t>
        <a:bodyPr/>
        <a:lstStyle/>
        <a:p>
          <a:endParaRPr lang="en-US"/>
        </a:p>
      </dgm:t>
    </dgm:pt>
    <dgm:pt modelId="{DBE6DE75-182B-4855-814E-5EAC3EAAFA19}" type="sibTrans" cxnId="{FC0FEB04-C487-4312-A104-1D129ACEB9B2}">
      <dgm:prSet/>
      <dgm:spPr/>
      <dgm:t>
        <a:bodyPr/>
        <a:lstStyle/>
        <a:p>
          <a:endParaRPr lang="en-US"/>
        </a:p>
      </dgm:t>
    </dgm:pt>
    <dgm:pt modelId="{02F45D31-8ADE-4B03-9183-E5FBDBE7A368}" type="pres">
      <dgm:prSet presAssocID="{FDFA7FE4-5C02-41B4-84E4-E2B121AC7B2A}" presName="Name0" presStyleCnt="0">
        <dgm:presLayoutVars>
          <dgm:chMax val="1"/>
          <dgm:dir/>
          <dgm:animLvl val="ctr"/>
          <dgm:resizeHandles val="exact"/>
        </dgm:presLayoutVars>
      </dgm:prSet>
      <dgm:spPr/>
      <dgm:t>
        <a:bodyPr/>
        <a:lstStyle/>
        <a:p>
          <a:endParaRPr lang="en-US"/>
        </a:p>
      </dgm:t>
    </dgm:pt>
    <dgm:pt modelId="{A6933938-4107-4359-A8E7-91AD63969458}" type="pres">
      <dgm:prSet presAssocID="{7DB0FC62-E796-4B80-92CC-2E99EEC9FBFB}" presName="centerShape" presStyleLbl="node0" presStyleIdx="0" presStyleCnt="1"/>
      <dgm:spPr/>
      <dgm:t>
        <a:bodyPr/>
        <a:lstStyle/>
        <a:p>
          <a:endParaRPr lang="en-US"/>
        </a:p>
      </dgm:t>
    </dgm:pt>
    <dgm:pt modelId="{91D1376D-F86F-4943-8A14-96C39261E8D8}" type="pres">
      <dgm:prSet presAssocID="{3335FEB5-AE5C-4071-BC1F-7B3EB103E5AD}" presName="parTrans" presStyleLbl="sibTrans2D1" presStyleIdx="0" presStyleCnt="5"/>
      <dgm:spPr/>
      <dgm:t>
        <a:bodyPr/>
        <a:lstStyle/>
        <a:p>
          <a:endParaRPr lang="en-US"/>
        </a:p>
      </dgm:t>
    </dgm:pt>
    <dgm:pt modelId="{2097A1FE-720C-469E-BFDB-26CD0C96DDCF}" type="pres">
      <dgm:prSet presAssocID="{3335FEB5-AE5C-4071-BC1F-7B3EB103E5AD}" presName="connectorText" presStyleLbl="sibTrans2D1" presStyleIdx="0" presStyleCnt="5"/>
      <dgm:spPr/>
      <dgm:t>
        <a:bodyPr/>
        <a:lstStyle/>
        <a:p>
          <a:endParaRPr lang="en-US"/>
        </a:p>
      </dgm:t>
    </dgm:pt>
    <dgm:pt modelId="{E606B421-E3E0-46B6-AA0C-85364CA220CF}" type="pres">
      <dgm:prSet presAssocID="{D140B805-2D67-44A3-BB3E-124087AA3270}" presName="node" presStyleLbl="node1" presStyleIdx="0" presStyleCnt="5">
        <dgm:presLayoutVars>
          <dgm:bulletEnabled val="1"/>
        </dgm:presLayoutVars>
      </dgm:prSet>
      <dgm:spPr/>
      <dgm:t>
        <a:bodyPr/>
        <a:lstStyle/>
        <a:p>
          <a:endParaRPr lang="en-US"/>
        </a:p>
      </dgm:t>
    </dgm:pt>
    <dgm:pt modelId="{D602647A-67A7-41DE-B933-90CB30617B2B}" type="pres">
      <dgm:prSet presAssocID="{A0DBE325-E5F5-40E8-9472-C834A4EE5F18}" presName="parTrans" presStyleLbl="sibTrans2D1" presStyleIdx="1" presStyleCnt="5"/>
      <dgm:spPr/>
      <dgm:t>
        <a:bodyPr/>
        <a:lstStyle/>
        <a:p>
          <a:endParaRPr lang="en-US"/>
        </a:p>
      </dgm:t>
    </dgm:pt>
    <dgm:pt modelId="{452D9289-A7DC-4270-B2DF-FE6E51E9F8C0}" type="pres">
      <dgm:prSet presAssocID="{A0DBE325-E5F5-40E8-9472-C834A4EE5F18}" presName="connectorText" presStyleLbl="sibTrans2D1" presStyleIdx="1" presStyleCnt="5"/>
      <dgm:spPr/>
      <dgm:t>
        <a:bodyPr/>
        <a:lstStyle/>
        <a:p>
          <a:endParaRPr lang="en-US"/>
        </a:p>
      </dgm:t>
    </dgm:pt>
    <dgm:pt modelId="{503AA0C4-DD55-45A5-9FFF-5284D216956E}" type="pres">
      <dgm:prSet presAssocID="{6936D978-FAB2-421D-B8A5-FF37BC7D3D63}" presName="node" presStyleLbl="node1" presStyleIdx="1" presStyleCnt="5">
        <dgm:presLayoutVars>
          <dgm:bulletEnabled val="1"/>
        </dgm:presLayoutVars>
      </dgm:prSet>
      <dgm:spPr/>
      <dgm:t>
        <a:bodyPr/>
        <a:lstStyle/>
        <a:p>
          <a:endParaRPr lang="en-US"/>
        </a:p>
      </dgm:t>
    </dgm:pt>
    <dgm:pt modelId="{24E46C9C-9C49-453A-A9F2-596EDF8FDF43}" type="pres">
      <dgm:prSet presAssocID="{9062B704-1C31-4E38-836F-F5ED2EA1C710}" presName="parTrans" presStyleLbl="sibTrans2D1" presStyleIdx="2" presStyleCnt="5"/>
      <dgm:spPr/>
      <dgm:t>
        <a:bodyPr/>
        <a:lstStyle/>
        <a:p>
          <a:endParaRPr lang="en-US"/>
        </a:p>
      </dgm:t>
    </dgm:pt>
    <dgm:pt modelId="{BE32ADD6-627D-49F3-964E-5E57E763A2B8}" type="pres">
      <dgm:prSet presAssocID="{9062B704-1C31-4E38-836F-F5ED2EA1C710}" presName="connectorText" presStyleLbl="sibTrans2D1" presStyleIdx="2" presStyleCnt="5"/>
      <dgm:spPr/>
      <dgm:t>
        <a:bodyPr/>
        <a:lstStyle/>
        <a:p>
          <a:endParaRPr lang="en-US"/>
        </a:p>
      </dgm:t>
    </dgm:pt>
    <dgm:pt modelId="{76A361F9-3821-4E04-AD0C-A4E06718E66A}" type="pres">
      <dgm:prSet presAssocID="{78287CCC-2A56-4997-8BC7-DD014120208B}" presName="node" presStyleLbl="node1" presStyleIdx="2" presStyleCnt="5">
        <dgm:presLayoutVars>
          <dgm:bulletEnabled val="1"/>
        </dgm:presLayoutVars>
      </dgm:prSet>
      <dgm:spPr/>
      <dgm:t>
        <a:bodyPr/>
        <a:lstStyle/>
        <a:p>
          <a:endParaRPr lang="en-US"/>
        </a:p>
      </dgm:t>
    </dgm:pt>
    <dgm:pt modelId="{E27B4591-5E6D-4C4D-A981-51725E258553}" type="pres">
      <dgm:prSet presAssocID="{EA8AE0F7-3B03-48B5-B2EC-7F39A5502846}" presName="parTrans" presStyleLbl="sibTrans2D1" presStyleIdx="3" presStyleCnt="5"/>
      <dgm:spPr/>
      <dgm:t>
        <a:bodyPr/>
        <a:lstStyle/>
        <a:p>
          <a:endParaRPr lang="en-US"/>
        </a:p>
      </dgm:t>
    </dgm:pt>
    <dgm:pt modelId="{5D91F8C3-3F24-4EB6-A278-7459E6477298}" type="pres">
      <dgm:prSet presAssocID="{EA8AE0F7-3B03-48B5-B2EC-7F39A5502846}" presName="connectorText" presStyleLbl="sibTrans2D1" presStyleIdx="3" presStyleCnt="5"/>
      <dgm:spPr/>
      <dgm:t>
        <a:bodyPr/>
        <a:lstStyle/>
        <a:p>
          <a:endParaRPr lang="en-US"/>
        </a:p>
      </dgm:t>
    </dgm:pt>
    <dgm:pt modelId="{C1107B44-3A77-4A1B-B8C0-F81D5FA4752F}" type="pres">
      <dgm:prSet presAssocID="{A97BF303-18A8-469D-AF02-870B7E135E1A}" presName="node" presStyleLbl="node1" presStyleIdx="3" presStyleCnt="5">
        <dgm:presLayoutVars>
          <dgm:bulletEnabled val="1"/>
        </dgm:presLayoutVars>
      </dgm:prSet>
      <dgm:spPr/>
      <dgm:t>
        <a:bodyPr/>
        <a:lstStyle/>
        <a:p>
          <a:endParaRPr lang="en-US"/>
        </a:p>
      </dgm:t>
    </dgm:pt>
    <dgm:pt modelId="{979C5327-0DBD-434D-91F1-03A1CA516724}" type="pres">
      <dgm:prSet presAssocID="{90EE8F0A-21A1-445E-81F1-950096871B09}" presName="parTrans" presStyleLbl="sibTrans2D1" presStyleIdx="4" presStyleCnt="5"/>
      <dgm:spPr/>
      <dgm:t>
        <a:bodyPr/>
        <a:lstStyle/>
        <a:p>
          <a:endParaRPr lang="en-US"/>
        </a:p>
      </dgm:t>
    </dgm:pt>
    <dgm:pt modelId="{419E015C-43E9-4B7A-AAF3-EA8CB1705914}" type="pres">
      <dgm:prSet presAssocID="{90EE8F0A-21A1-445E-81F1-950096871B09}" presName="connectorText" presStyleLbl="sibTrans2D1" presStyleIdx="4" presStyleCnt="5"/>
      <dgm:spPr/>
      <dgm:t>
        <a:bodyPr/>
        <a:lstStyle/>
        <a:p>
          <a:endParaRPr lang="en-US"/>
        </a:p>
      </dgm:t>
    </dgm:pt>
    <dgm:pt modelId="{9A77A0B9-2AC4-4372-A184-C0C320567A1E}" type="pres">
      <dgm:prSet presAssocID="{7C88F1FC-FC39-4CCD-AFA1-27E1FBF6880E}" presName="node" presStyleLbl="node1" presStyleIdx="4" presStyleCnt="5" custRadScaleRad="97638" custRadScaleInc="-4395">
        <dgm:presLayoutVars>
          <dgm:bulletEnabled val="1"/>
        </dgm:presLayoutVars>
      </dgm:prSet>
      <dgm:spPr/>
      <dgm:t>
        <a:bodyPr/>
        <a:lstStyle/>
        <a:p>
          <a:endParaRPr lang="en-US"/>
        </a:p>
      </dgm:t>
    </dgm:pt>
  </dgm:ptLst>
  <dgm:cxnLst>
    <dgm:cxn modelId="{52DCC547-605B-49D4-98B5-8971DE1BC8C5}" type="presOf" srcId="{90EE8F0A-21A1-445E-81F1-950096871B09}" destId="{979C5327-0DBD-434D-91F1-03A1CA516724}" srcOrd="0" destOrd="0" presId="urn:microsoft.com/office/officeart/2005/8/layout/radial5"/>
    <dgm:cxn modelId="{A5924CE4-5165-4AEF-8201-969D41B3CEF9}" srcId="{7DB0FC62-E796-4B80-92CC-2E99EEC9FBFB}" destId="{A97BF303-18A8-469D-AF02-870B7E135E1A}" srcOrd="3" destOrd="0" parTransId="{EA8AE0F7-3B03-48B5-B2EC-7F39A5502846}" sibTransId="{CB504766-B019-4629-82D8-FA855379F8DB}"/>
    <dgm:cxn modelId="{082BB52E-7A21-4C60-A7FE-B483AFCA0EF5}" srcId="{7DB0FC62-E796-4B80-92CC-2E99EEC9FBFB}" destId="{6936D978-FAB2-421D-B8A5-FF37BC7D3D63}" srcOrd="1" destOrd="0" parTransId="{A0DBE325-E5F5-40E8-9472-C834A4EE5F18}" sibTransId="{4E62F1DA-060E-4093-96F6-D0C156F74929}"/>
    <dgm:cxn modelId="{98FBBEC6-AB2E-400F-B2EF-D4D2458C2D88}" type="presOf" srcId="{EA8AE0F7-3B03-48B5-B2EC-7F39A5502846}" destId="{5D91F8C3-3F24-4EB6-A278-7459E6477298}" srcOrd="1" destOrd="0" presId="urn:microsoft.com/office/officeart/2005/8/layout/radial5"/>
    <dgm:cxn modelId="{14680430-9884-4116-9C86-03B6DB8475C4}" type="presOf" srcId="{A0DBE325-E5F5-40E8-9472-C834A4EE5F18}" destId="{D602647A-67A7-41DE-B933-90CB30617B2B}" srcOrd="0" destOrd="0" presId="urn:microsoft.com/office/officeart/2005/8/layout/radial5"/>
    <dgm:cxn modelId="{0FD42074-8D4B-41FA-A7B0-06D4262E8680}" srcId="{7DB0FC62-E796-4B80-92CC-2E99EEC9FBFB}" destId="{78287CCC-2A56-4997-8BC7-DD014120208B}" srcOrd="2" destOrd="0" parTransId="{9062B704-1C31-4E38-836F-F5ED2EA1C710}" sibTransId="{AD2007BF-AD01-4632-81E0-0DEC9D22B3FC}"/>
    <dgm:cxn modelId="{8E6ADCFB-727E-47EA-8C5A-5073DB2C0808}" type="presOf" srcId="{78287CCC-2A56-4997-8BC7-DD014120208B}" destId="{76A361F9-3821-4E04-AD0C-A4E06718E66A}" srcOrd="0" destOrd="0" presId="urn:microsoft.com/office/officeart/2005/8/layout/radial5"/>
    <dgm:cxn modelId="{88C17FEA-ED03-4D68-B890-A0A7C8D0AD2B}" type="presOf" srcId="{A97BF303-18A8-469D-AF02-870B7E135E1A}" destId="{C1107B44-3A77-4A1B-B8C0-F81D5FA4752F}" srcOrd="0" destOrd="0" presId="urn:microsoft.com/office/officeart/2005/8/layout/radial5"/>
    <dgm:cxn modelId="{7CCECC50-0CFB-471E-8D44-9B57F3625BB5}" type="presOf" srcId="{90EE8F0A-21A1-445E-81F1-950096871B09}" destId="{419E015C-43E9-4B7A-AAF3-EA8CB1705914}" srcOrd="1" destOrd="0" presId="urn:microsoft.com/office/officeart/2005/8/layout/radial5"/>
    <dgm:cxn modelId="{FC0FEB04-C487-4312-A104-1D129ACEB9B2}" srcId="{7DB0FC62-E796-4B80-92CC-2E99EEC9FBFB}" destId="{7C88F1FC-FC39-4CCD-AFA1-27E1FBF6880E}" srcOrd="4" destOrd="0" parTransId="{90EE8F0A-21A1-445E-81F1-950096871B09}" sibTransId="{DBE6DE75-182B-4855-814E-5EAC3EAAFA19}"/>
    <dgm:cxn modelId="{9D67E0D8-2BE4-4EB0-AD13-B2AF3A51F6CE}" type="presOf" srcId="{7C88F1FC-FC39-4CCD-AFA1-27E1FBF6880E}" destId="{9A77A0B9-2AC4-4372-A184-C0C320567A1E}" srcOrd="0" destOrd="0" presId="urn:microsoft.com/office/officeart/2005/8/layout/radial5"/>
    <dgm:cxn modelId="{8086C79E-4DB4-48B7-8EA3-2C37CD683ADF}" srcId="{7DB0FC62-E796-4B80-92CC-2E99EEC9FBFB}" destId="{D140B805-2D67-44A3-BB3E-124087AA3270}" srcOrd="0" destOrd="0" parTransId="{3335FEB5-AE5C-4071-BC1F-7B3EB103E5AD}" sibTransId="{517053E2-7D61-49FD-8CF0-20F295B6238C}"/>
    <dgm:cxn modelId="{3F09EF0A-BC0B-4B91-90A0-8FE0AF4F2AE5}" type="presOf" srcId="{6936D978-FAB2-421D-B8A5-FF37BC7D3D63}" destId="{503AA0C4-DD55-45A5-9FFF-5284D216956E}" srcOrd="0" destOrd="0" presId="urn:microsoft.com/office/officeart/2005/8/layout/radial5"/>
    <dgm:cxn modelId="{E8E1FBFB-1F2A-45CB-B1D7-6B59B3D6D455}" type="presOf" srcId="{3335FEB5-AE5C-4071-BC1F-7B3EB103E5AD}" destId="{2097A1FE-720C-469E-BFDB-26CD0C96DDCF}" srcOrd="1" destOrd="0" presId="urn:microsoft.com/office/officeart/2005/8/layout/radial5"/>
    <dgm:cxn modelId="{1F6C7F52-819F-45E1-B382-F68B0C9C3A67}" srcId="{FDFA7FE4-5C02-41B4-84E4-E2B121AC7B2A}" destId="{7DB0FC62-E796-4B80-92CC-2E99EEC9FBFB}" srcOrd="0" destOrd="0" parTransId="{E0A3D405-453E-41AE-8753-B3999CB62543}" sibTransId="{F3C04285-F22E-4123-A9C8-99107C20D827}"/>
    <dgm:cxn modelId="{0FB6C877-7C57-4F02-B78C-198E1EB79BE1}" type="presOf" srcId="{EA8AE0F7-3B03-48B5-B2EC-7F39A5502846}" destId="{E27B4591-5E6D-4C4D-A981-51725E258553}" srcOrd="0" destOrd="0" presId="urn:microsoft.com/office/officeart/2005/8/layout/radial5"/>
    <dgm:cxn modelId="{866734FD-D3D9-4B28-9EFC-4814878BDAE1}" type="presOf" srcId="{7DB0FC62-E796-4B80-92CC-2E99EEC9FBFB}" destId="{A6933938-4107-4359-A8E7-91AD63969458}" srcOrd="0" destOrd="0" presId="urn:microsoft.com/office/officeart/2005/8/layout/radial5"/>
    <dgm:cxn modelId="{F86FF9C9-56D8-4B85-8DFE-87F9FA2ED832}" type="presOf" srcId="{3335FEB5-AE5C-4071-BC1F-7B3EB103E5AD}" destId="{91D1376D-F86F-4943-8A14-96C39261E8D8}" srcOrd="0" destOrd="0" presId="urn:microsoft.com/office/officeart/2005/8/layout/radial5"/>
    <dgm:cxn modelId="{B8F4DFD7-B32B-40A7-9227-C30C1A40B961}" type="presOf" srcId="{D140B805-2D67-44A3-BB3E-124087AA3270}" destId="{E606B421-E3E0-46B6-AA0C-85364CA220CF}" srcOrd="0" destOrd="0" presId="urn:microsoft.com/office/officeart/2005/8/layout/radial5"/>
    <dgm:cxn modelId="{B1B5A745-82F5-4337-BB94-D9EE5EFC866E}" type="presOf" srcId="{FDFA7FE4-5C02-41B4-84E4-E2B121AC7B2A}" destId="{02F45D31-8ADE-4B03-9183-E5FBDBE7A368}" srcOrd="0" destOrd="0" presId="urn:microsoft.com/office/officeart/2005/8/layout/radial5"/>
    <dgm:cxn modelId="{4FEFFB6A-7DD0-49B2-917B-78204D4975DF}" type="presOf" srcId="{A0DBE325-E5F5-40E8-9472-C834A4EE5F18}" destId="{452D9289-A7DC-4270-B2DF-FE6E51E9F8C0}" srcOrd="1" destOrd="0" presId="urn:microsoft.com/office/officeart/2005/8/layout/radial5"/>
    <dgm:cxn modelId="{E1ED5A57-33E1-482D-8D4B-942A426A4CB4}" type="presOf" srcId="{9062B704-1C31-4E38-836F-F5ED2EA1C710}" destId="{BE32ADD6-627D-49F3-964E-5E57E763A2B8}" srcOrd="1" destOrd="0" presId="urn:microsoft.com/office/officeart/2005/8/layout/radial5"/>
    <dgm:cxn modelId="{D7EBBC9A-6464-42B4-B6F4-065885E137B7}" type="presOf" srcId="{9062B704-1C31-4E38-836F-F5ED2EA1C710}" destId="{24E46C9C-9C49-453A-A9F2-596EDF8FDF43}" srcOrd="0" destOrd="0" presId="urn:microsoft.com/office/officeart/2005/8/layout/radial5"/>
    <dgm:cxn modelId="{1623C6C9-28D3-4F85-8733-207FDC5871BC}" type="presParOf" srcId="{02F45D31-8ADE-4B03-9183-E5FBDBE7A368}" destId="{A6933938-4107-4359-A8E7-91AD63969458}" srcOrd="0" destOrd="0" presId="urn:microsoft.com/office/officeart/2005/8/layout/radial5"/>
    <dgm:cxn modelId="{043FE0FC-9530-4759-97EA-7E21D5A351AC}" type="presParOf" srcId="{02F45D31-8ADE-4B03-9183-E5FBDBE7A368}" destId="{91D1376D-F86F-4943-8A14-96C39261E8D8}" srcOrd="1" destOrd="0" presId="urn:microsoft.com/office/officeart/2005/8/layout/radial5"/>
    <dgm:cxn modelId="{E7FA87AC-24BA-4605-8949-30DB6C3B978E}" type="presParOf" srcId="{91D1376D-F86F-4943-8A14-96C39261E8D8}" destId="{2097A1FE-720C-469E-BFDB-26CD0C96DDCF}" srcOrd="0" destOrd="0" presId="urn:microsoft.com/office/officeart/2005/8/layout/radial5"/>
    <dgm:cxn modelId="{21AF3F3C-7F8C-4938-8E74-F8FC048B662B}" type="presParOf" srcId="{02F45D31-8ADE-4B03-9183-E5FBDBE7A368}" destId="{E606B421-E3E0-46B6-AA0C-85364CA220CF}" srcOrd="2" destOrd="0" presId="urn:microsoft.com/office/officeart/2005/8/layout/radial5"/>
    <dgm:cxn modelId="{F200DD18-DECE-41F9-A4E7-3C9EEB597A7B}" type="presParOf" srcId="{02F45D31-8ADE-4B03-9183-E5FBDBE7A368}" destId="{D602647A-67A7-41DE-B933-90CB30617B2B}" srcOrd="3" destOrd="0" presId="urn:microsoft.com/office/officeart/2005/8/layout/radial5"/>
    <dgm:cxn modelId="{1641F2B3-1413-4BD5-ADAF-0408F5061D51}" type="presParOf" srcId="{D602647A-67A7-41DE-B933-90CB30617B2B}" destId="{452D9289-A7DC-4270-B2DF-FE6E51E9F8C0}" srcOrd="0" destOrd="0" presId="urn:microsoft.com/office/officeart/2005/8/layout/radial5"/>
    <dgm:cxn modelId="{5DC26065-EF1A-4120-928D-229974DCD330}" type="presParOf" srcId="{02F45D31-8ADE-4B03-9183-E5FBDBE7A368}" destId="{503AA0C4-DD55-45A5-9FFF-5284D216956E}" srcOrd="4" destOrd="0" presId="urn:microsoft.com/office/officeart/2005/8/layout/radial5"/>
    <dgm:cxn modelId="{7DDE7BAD-31C5-444F-AE29-2B2640FA8A0A}" type="presParOf" srcId="{02F45D31-8ADE-4B03-9183-E5FBDBE7A368}" destId="{24E46C9C-9C49-453A-A9F2-596EDF8FDF43}" srcOrd="5" destOrd="0" presId="urn:microsoft.com/office/officeart/2005/8/layout/radial5"/>
    <dgm:cxn modelId="{347C1DC6-1D58-403F-90B4-D64DF4658E8C}" type="presParOf" srcId="{24E46C9C-9C49-453A-A9F2-596EDF8FDF43}" destId="{BE32ADD6-627D-49F3-964E-5E57E763A2B8}" srcOrd="0" destOrd="0" presId="urn:microsoft.com/office/officeart/2005/8/layout/radial5"/>
    <dgm:cxn modelId="{E833CEC5-37D6-4BA7-90EA-470B67EF927A}" type="presParOf" srcId="{02F45D31-8ADE-4B03-9183-E5FBDBE7A368}" destId="{76A361F9-3821-4E04-AD0C-A4E06718E66A}" srcOrd="6" destOrd="0" presId="urn:microsoft.com/office/officeart/2005/8/layout/radial5"/>
    <dgm:cxn modelId="{259B14B7-6A69-47FC-9868-CFB5BF5E8854}" type="presParOf" srcId="{02F45D31-8ADE-4B03-9183-E5FBDBE7A368}" destId="{E27B4591-5E6D-4C4D-A981-51725E258553}" srcOrd="7" destOrd="0" presId="urn:microsoft.com/office/officeart/2005/8/layout/radial5"/>
    <dgm:cxn modelId="{E95BD565-22C8-4201-9A4A-28691FACBB66}" type="presParOf" srcId="{E27B4591-5E6D-4C4D-A981-51725E258553}" destId="{5D91F8C3-3F24-4EB6-A278-7459E6477298}" srcOrd="0" destOrd="0" presId="urn:microsoft.com/office/officeart/2005/8/layout/radial5"/>
    <dgm:cxn modelId="{5B9DFE12-B467-4BDF-9CCA-CE3BE41514E5}" type="presParOf" srcId="{02F45D31-8ADE-4B03-9183-E5FBDBE7A368}" destId="{C1107B44-3A77-4A1B-B8C0-F81D5FA4752F}" srcOrd="8" destOrd="0" presId="urn:microsoft.com/office/officeart/2005/8/layout/radial5"/>
    <dgm:cxn modelId="{880C110F-947F-49E7-B067-7C288F1B60E5}" type="presParOf" srcId="{02F45D31-8ADE-4B03-9183-E5FBDBE7A368}" destId="{979C5327-0DBD-434D-91F1-03A1CA516724}" srcOrd="9" destOrd="0" presId="urn:microsoft.com/office/officeart/2005/8/layout/radial5"/>
    <dgm:cxn modelId="{88DE0EF6-D105-4529-9F8A-4B65A4825346}" type="presParOf" srcId="{979C5327-0DBD-434D-91F1-03A1CA516724}" destId="{419E015C-43E9-4B7A-AAF3-EA8CB1705914}" srcOrd="0" destOrd="0" presId="urn:microsoft.com/office/officeart/2005/8/layout/radial5"/>
    <dgm:cxn modelId="{99D7CC51-070F-464B-AAEF-D9D5D34EAEDE}" type="presParOf" srcId="{02F45D31-8ADE-4B03-9183-E5FBDBE7A368}" destId="{9A77A0B9-2AC4-4372-A184-C0C320567A1E}" srcOrd="10"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63CF50AA-3D3B-456F-A96E-AC6CF556F368}" type="doc">
      <dgm:prSet loTypeId="urn:microsoft.com/office/officeart/2008/layout/PictureStrips" loCatId="picture" qsTypeId="urn:microsoft.com/office/officeart/2005/8/quickstyle/3d7" qsCatId="3D" csTypeId="urn:microsoft.com/office/officeart/2005/8/colors/colorful5" csCatId="colorful" phldr="1"/>
      <dgm:spPr/>
      <dgm:t>
        <a:bodyPr/>
        <a:lstStyle/>
        <a:p>
          <a:endParaRPr lang="en-US"/>
        </a:p>
      </dgm:t>
    </dgm:pt>
    <dgm:pt modelId="{3B129CDE-A059-440C-9DBF-7E3B4C0B852D}">
      <dgm:prSet phldrT="[Text]" custT="1"/>
      <dgm:spPr/>
      <dgm:t>
        <a:bodyPr/>
        <a:lstStyle/>
        <a:p>
          <a:r>
            <a:rPr lang="fa-IR" sz="1400" b="1" dirty="0" smtClean="0">
              <a:cs typeface="Mj_Zobeir" panose="00000400000000000000" pitchFamily="2" charset="-78"/>
            </a:rPr>
            <a:t>مبتنی بر وجود احزاب سیاسی</a:t>
          </a:r>
          <a:endParaRPr lang="en-US" sz="1400" b="1" dirty="0">
            <a:cs typeface="Mj_Zobeir" panose="00000400000000000000" pitchFamily="2" charset="-78"/>
          </a:endParaRPr>
        </a:p>
      </dgm:t>
    </dgm:pt>
    <dgm:pt modelId="{DFDE9F41-5B94-4CC9-9B2F-B5DC2FC2F9E9}" type="parTrans" cxnId="{7ABC95EC-8BBC-4553-85A6-BAA5417A11D7}">
      <dgm:prSet/>
      <dgm:spPr/>
      <dgm:t>
        <a:bodyPr/>
        <a:lstStyle/>
        <a:p>
          <a:endParaRPr lang="en-US"/>
        </a:p>
      </dgm:t>
    </dgm:pt>
    <dgm:pt modelId="{481DDD56-2C17-4A1A-8925-095FFF7F616F}" type="sibTrans" cxnId="{7ABC95EC-8BBC-4553-85A6-BAA5417A11D7}">
      <dgm:prSet/>
      <dgm:spPr/>
      <dgm:t>
        <a:bodyPr/>
        <a:lstStyle/>
        <a:p>
          <a:endParaRPr lang="en-US"/>
        </a:p>
      </dgm:t>
    </dgm:pt>
    <dgm:pt modelId="{C96199B7-E125-4CA7-B035-467DBF40DEAD}">
      <dgm:prSet custT="1"/>
      <dgm:spPr/>
      <dgm:t>
        <a:bodyPr/>
        <a:lstStyle/>
        <a:p>
          <a:r>
            <a:rPr lang="fa-IR" sz="1400" b="1" dirty="0" smtClean="0">
              <a:cs typeface="Mj_Zobeir" panose="00000400000000000000" pitchFamily="2" charset="-78"/>
            </a:rPr>
            <a:t>قوه قضائیه بی طرف</a:t>
          </a:r>
          <a:endParaRPr lang="en-US" sz="1400" b="1" dirty="0">
            <a:cs typeface="Mj_Zobeir" panose="00000400000000000000" pitchFamily="2" charset="-78"/>
          </a:endParaRPr>
        </a:p>
      </dgm:t>
    </dgm:pt>
    <dgm:pt modelId="{395EF1CA-5041-4FE7-BF89-01426A90D475}" type="parTrans" cxnId="{3BD8B5C9-06F5-40AA-9990-698FDE03455C}">
      <dgm:prSet/>
      <dgm:spPr/>
      <dgm:t>
        <a:bodyPr/>
        <a:lstStyle/>
        <a:p>
          <a:endParaRPr lang="en-US"/>
        </a:p>
      </dgm:t>
    </dgm:pt>
    <dgm:pt modelId="{96BD12B9-10D9-457D-952E-99CC4B1ACDDD}" type="sibTrans" cxnId="{3BD8B5C9-06F5-40AA-9990-698FDE03455C}">
      <dgm:prSet/>
      <dgm:spPr/>
      <dgm:t>
        <a:bodyPr/>
        <a:lstStyle/>
        <a:p>
          <a:endParaRPr lang="en-US"/>
        </a:p>
      </dgm:t>
    </dgm:pt>
    <dgm:pt modelId="{DB04B7EF-9FA4-45DE-8ADA-7EBF46ABF7DC}">
      <dgm:prSet phldrT="[Text]" custT="1"/>
      <dgm:spPr/>
      <dgm:t>
        <a:bodyPr/>
        <a:lstStyle/>
        <a:p>
          <a:r>
            <a:rPr lang="fa-IR" sz="1400" b="1" dirty="0" smtClean="0">
              <a:cs typeface="Mj_Zobeir" panose="00000400000000000000" pitchFamily="2" charset="-78"/>
            </a:rPr>
            <a:t>نیروهای مسلح حافظ قانون</a:t>
          </a:r>
          <a:endParaRPr lang="en-US" sz="1400" b="1" dirty="0">
            <a:cs typeface="Mj_Zobeir" panose="00000400000000000000" pitchFamily="2" charset="-78"/>
          </a:endParaRPr>
        </a:p>
      </dgm:t>
    </dgm:pt>
    <dgm:pt modelId="{A85995D9-8CD7-4A80-BF15-E7E363091F00}" type="sibTrans" cxnId="{EF251018-D161-4764-BFD6-86DB38AD8BB8}">
      <dgm:prSet/>
      <dgm:spPr/>
      <dgm:t>
        <a:bodyPr/>
        <a:lstStyle/>
        <a:p>
          <a:endParaRPr lang="en-US"/>
        </a:p>
      </dgm:t>
    </dgm:pt>
    <dgm:pt modelId="{1A016B47-02D7-481C-8A95-A51A0C275838}" type="parTrans" cxnId="{EF251018-D161-4764-BFD6-86DB38AD8BB8}">
      <dgm:prSet/>
      <dgm:spPr/>
      <dgm:t>
        <a:bodyPr/>
        <a:lstStyle/>
        <a:p>
          <a:endParaRPr lang="en-US"/>
        </a:p>
      </dgm:t>
    </dgm:pt>
    <dgm:pt modelId="{77461637-713E-4930-A7B1-D307B3FA1599}">
      <dgm:prSet phldrT="[Text]" custT="1"/>
      <dgm:spPr/>
      <dgm:t>
        <a:bodyPr/>
        <a:lstStyle/>
        <a:p>
          <a:r>
            <a:rPr lang="fa-IR" sz="1400" b="1" dirty="0" smtClean="0">
              <a:cs typeface="Mj_Zobeir" panose="00000400000000000000" pitchFamily="2" charset="-78"/>
            </a:rPr>
            <a:t>اجماع در مورد قانون اساسی</a:t>
          </a:r>
          <a:endParaRPr lang="en-US" sz="1400" b="1" dirty="0">
            <a:cs typeface="Mj_Zobeir" panose="00000400000000000000" pitchFamily="2" charset="-78"/>
          </a:endParaRPr>
        </a:p>
      </dgm:t>
    </dgm:pt>
    <dgm:pt modelId="{8AD46EE3-EBE5-40DB-B77C-E9F9A9A7CA4D}" type="sibTrans" cxnId="{06123CF5-A737-44B3-80D5-4B047146A3E1}">
      <dgm:prSet/>
      <dgm:spPr/>
      <dgm:t>
        <a:bodyPr/>
        <a:lstStyle/>
        <a:p>
          <a:endParaRPr lang="en-US"/>
        </a:p>
      </dgm:t>
    </dgm:pt>
    <dgm:pt modelId="{14BC73AB-B9ED-4FED-8B99-180B9669C114}" type="parTrans" cxnId="{06123CF5-A737-44B3-80D5-4B047146A3E1}">
      <dgm:prSet/>
      <dgm:spPr/>
      <dgm:t>
        <a:bodyPr/>
        <a:lstStyle/>
        <a:p>
          <a:endParaRPr lang="en-US"/>
        </a:p>
      </dgm:t>
    </dgm:pt>
    <dgm:pt modelId="{147DB946-140E-47BE-B4DE-2B65A589ED22}">
      <dgm:prSet/>
      <dgm:spPr/>
      <dgm:t>
        <a:bodyPr/>
        <a:lstStyle/>
        <a:p>
          <a:r>
            <a:rPr lang="fa-IR" dirty="0" smtClean="0">
              <a:cs typeface="Mj_Zobeir" panose="00000400000000000000" pitchFamily="2" charset="-78"/>
            </a:rPr>
            <a:t>بهترین نوع نظام سیاسی است در انگلستان و آمریکا  </a:t>
          </a:r>
          <a:endParaRPr lang="en-US" dirty="0"/>
        </a:p>
      </dgm:t>
    </dgm:pt>
    <dgm:pt modelId="{626C7FC6-2B89-48E5-B88E-3EA5569F68EB}" type="parTrans" cxnId="{973FC030-8A77-46B1-9BCC-56468E95DB6B}">
      <dgm:prSet/>
      <dgm:spPr/>
      <dgm:t>
        <a:bodyPr/>
        <a:lstStyle/>
        <a:p>
          <a:endParaRPr lang="en-US"/>
        </a:p>
      </dgm:t>
    </dgm:pt>
    <dgm:pt modelId="{7D7D2535-1199-4ECD-8C1D-CA39E1B29630}" type="sibTrans" cxnId="{973FC030-8A77-46B1-9BCC-56468E95DB6B}">
      <dgm:prSet/>
      <dgm:spPr/>
      <dgm:t>
        <a:bodyPr/>
        <a:lstStyle/>
        <a:p>
          <a:endParaRPr lang="en-US"/>
        </a:p>
      </dgm:t>
    </dgm:pt>
    <dgm:pt modelId="{1368CB2B-12CE-47BA-A79D-98C935B1728A}">
      <dgm:prSet/>
      <dgm:spPr/>
      <dgm:t>
        <a:bodyPr/>
        <a:lstStyle/>
        <a:p>
          <a:r>
            <a:rPr lang="fa-IR" dirty="0" smtClean="0">
              <a:cs typeface="Mj_Zobeir" panose="00000400000000000000" pitchFamily="2" charset="-78"/>
            </a:rPr>
            <a:t>دارای حق رای همگانی و قدرت زیاداست</a:t>
          </a:r>
          <a:endParaRPr lang="en-US" dirty="0"/>
        </a:p>
      </dgm:t>
    </dgm:pt>
    <dgm:pt modelId="{EEFBA221-6922-4933-B98F-17DA3F80CA15}" type="parTrans" cxnId="{A7D4B01A-FA38-46C5-8445-27002F13A442}">
      <dgm:prSet/>
      <dgm:spPr/>
      <dgm:t>
        <a:bodyPr/>
        <a:lstStyle/>
        <a:p>
          <a:endParaRPr lang="en-US"/>
        </a:p>
      </dgm:t>
    </dgm:pt>
    <dgm:pt modelId="{886DA226-1A40-455E-B4CB-C50197D7F07C}" type="sibTrans" cxnId="{A7D4B01A-FA38-46C5-8445-27002F13A442}">
      <dgm:prSet/>
      <dgm:spPr/>
      <dgm:t>
        <a:bodyPr/>
        <a:lstStyle/>
        <a:p>
          <a:endParaRPr lang="en-US"/>
        </a:p>
      </dgm:t>
    </dgm:pt>
    <dgm:pt modelId="{4F98E492-9268-455A-BDE8-37848907E321}" type="pres">
      <dgm:prSet presAssocID="{63CF50AA-3D3B-456F-A96E-AC6CF556F368}" presName="Name0" presStyleCnt="0">
        <dgm:presLayoutVars>
          <dgm:dir/>
          <dgm:resizeHandles val="exact"/>
        </dgm:presLayoutVars>
      </dgm:prSet>
      <dgm:spPr/>
      <dgm:t>
        <a:bodyPr/>
        <a:lstStyle/>
        <a:p>
          <a:endParaRPr lang="en-US"/>
        </a:p>
      </dgm:t>
    </dgm:pt>
    <dgm:pt modelId="{09FB3BFF-78E3-4DCC-9A08-A286E058FC00}" type="pres">
      <dgm:prSet presAssocID="{77461637-713E-4930-A7B1-D307B3FA1599}" presName="composite" presStyleCnt="0"/>
      <dgm:spPr/>
    </dgm:pt>
    <dgm:pt modelId="{74197BD0-4165-4274-BF23-C55CDC56DF7F}" type="pres">
      <dgm:prSet presAssocID="{77461637-713E-4930-A7B1-D307B3FA1599}" presName="rect1" presStyleLbl="trAlignAcc1" presStyleIdx="0" presStyleCnt="6">
        <dgm:presLayoutVars>
          <dgm:bulletEnabled val="1"/>
        </dgm:presLayoutVars>
      </dgm:prSet>
      <dgm:spPr/>
      <dgm:t>
        <a:bodyPr/>
        <a:lstStyle/>
        <a:p>
          <a:endParaRPr lang="en-US"/>
        </a:p>
      </dgm:t>
    </dgm:pt>
    <dgm:pt modelId="{885AC224-4230-4CC9-A556-78A702F2A471}" type="pres">
      <dgm:prSet presAssocID="{77461637-713E-4930-A7B1-D307B3FA1599}" presName="rect2" presStyleLbl="fgImgPlace1" presStyleIdx="0" presStyleCnt="6"/>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5000" r="-15000"/>
          </a:stretch>
        </a:blipFill>
      </dgm:spPr>
      <dgm:t>
        <a:bodyPr/>
        <a:lstStyle/>
        <a:p>
          <a:endParaRPr lang="en-US"/>
        </a:p>
      </dgm:t>
    </dgm:pt>
    <dgm:pt modelId="{0849B4A6-54DB-4E6A-97D8-C8B5CF650B91}" type="pres">
      <dgm:prSet presAssocID="{8AD46EE3-EBE5-40DB-B77C-E9F9A9A7CA4D}" presName="sibTrans" presStyleCnt="0"/>
      <dgm:spPr/>
    </dgm:pt>
    <dgm:pt modelId="{9700D976-21C3-4BB0-8104-EE592D229A5C}" type="pres">
      <dgm:prSet presAssocID="{DB04B7EF-9FA4-45DE-8ADA-7EBF46ABF7DC}" presName="composite" presStyleCnt="0"/>
      <dgm:spPr/>
    </dgm:pt>
    <dgm:pt modelId="{C5A73522-C8D3-427B-880F-4D88E7F59EAA}" type="pres">
      <dgm:prSet presAssocID="{DB04B7EF-9FA4-45DE-8ADA-7EBF46ABF7DC}" presName="rect1" presStyleLbl="trAlignAcc1" presStyleIdx="1" presStyleCnt="6">
        <dgm:presLayoutVars>
          <dgm:bulletEnabled val="1"/>
        </dgm:presLayoutVars>
      </dgm:prSet>
      <dgm:spPr/>
      <dgm:t>
        <a:bodyPr/>
        <a:lstStyle/>
        <a:p>
          <a:endParaRPr lang="en-US"/>
        </a:p>
      </dgm:t>
    </dgm:pt>
    <dgm:pt modelId="{790CBAEB-7BF3-4E08-9F35-08AA9A106063}" type="pres">
      <dgm:prSet presAssocID="{DB04B7EF-9FA4-45DE-8ADA-7EBF46ABF7DC}" presName="rect2" presStyleLbl="fgImgPlace1" presStyleIdx="1" presStyleCnt="6"/>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5000" r="-15000"/>
          </a:stretch>
        </a:blipFill>
      </dgm:spPr>
      <dgm:t>
        <a:bodyPr/>
        <a:lstStyle/>
        <a:p>
          <a:endParaRPr lang="en-US"/>
        </a:p>
      </dgm:t>
    </dgm:pt>
    <dgm:pt modelId="{EA7F5CC7-73D1-47B9-9054-2E4F7EF5E18B}" type="pres">
      <dgm:prSet presAssocID="{A85995D9-8CD7-4A80-BF15-E7E363091F00}" presName="sibTrans" presStyleCnt="0"/>
      <dgm:spPr/>
    </dgm:pt>
    <dgm:pt modelId="{0E319FD4-1BD6-479A-B458-759C1B61FF5A}" type="pres">
      <dgm:prSet presAssocID="{3B129CDE-A059-440C-9DBF-7E3B4C0B852D}" presName="composite" presStyleCnt="0"/>
      <dgm:spPr/>
    </dgm:pt>
    <dgm:pt modelId="{7CA3F9A2-7A45-427B-AD85-0646FA951AB1}" type="pres">
      <dgm:prSet presAssocID="{3B129CDE-A059-440C-9DBF-7E3B4C0B852D}" presName="rect1" presStyleLbl="trAlignAcc1" presStyleIdx="2" presStyleCnt="6">
        <dgm:presLayoutVars>
          <dgm:bulletEnabled val="1"/>
        </dgm:presLayoutVars>
      </dgm:prSet>
      <dgm:spPr/>
      <dgm:t>
        <a:bodyPr/>
        <a:lstStyle/>
        <a:p>
          <a:endParaRPr lang="en-US"/>
        </a:p>
      </dgm:t>
    </dgm:pt>
    <dgm:pt modelId="{36EC7ED0-BAD0-496B-8B7D-C5A4600B1C3E}" type="pres">
      <dgm:prSet presAssocID="{3B129CDE-A059-440C-9DBF-7E3B4C0B852D}" presName="rect2" presStyleLbl="fgImgPlace1" presStyleIdx="2" presStyleCnt="6"/>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5000" r="-15000"/>
          </a:stretch>
        </a:blipFill>
      </dgm:spPr>
      <dgm:t>
        <a:bodyPr/>
        <a:lstStyle/>
        <a:p>
          <a:endParaRPr lang="en-US"/>
        </a:p>
      </dgm:t>
    </dgm:pt>
    <dgm:pt modelId="{AB1C7746-AFAB-408F-9C49-5B731B1BFA20}" type="pres">
      <dgm:prSet presAssocID="{481DDD56-2C17-4A1A-8925-095FFF7F616F}" presName="sibTrans" presStyleCnt="0"/>
      <dgm:spPr/>
    </dgm:pt>
    <dgm:pt modelId="{E55F19D5-3C19-4F6B-920D-7ADD93489423}" type="pres">
      <dgm:prSet presAssocID="{147DB946-140E-47BE-B4DE-2B65A589ED22}" presName="composite" presStyleCnt="0"/>
      <dgm:spPr/>
    </dgm:pt>
    <dgm:pt modelId="{049A792E-8CDE-452C-B40B-72DEC3BCDD06}" type="pres">
      <dgm:prSet presAssocID="{147DB946-140E-47BE-B4DE-2B65A589ED22}" presName="rect1" presStyleLbl="trAlignAcc1" presStyleIdx="3" presStyleCnt="6">
        <dgm:presLayoutVars>
          <dgm:bulletEnabled val="1"/>
        </dgm:presLayoutVars>
      </dgm:prSet>
      <dgm:spPr/>
      <dgm:t>
        <a:bodyPr/>
        <a:lstStyle/>
        <a:p>
          <a:endParaRPr lang="en-US"/>
        </a:p>
      </dgm:t>
    </dgm:pt>
    <dgm:pt modelId="{F6D36C22-E2FA-43E0-8B7F-E3C2A0A04C16}" type="pres">
      <dgm:prSet presAssocID="{147DB946-140E-47BE-B4DE-2B65A589ED22}" presName="rect2" presStyleLbl="fgImgPlace1" presStyleIdx="3" presStyleCnt="6"/>
      <dgm:spPr/>
    </dgm:pt>
    <dgm:pt modelId="{86D22132-1CE6-4EB4-9EAF-9DD2E1A5C71E}" type="pres">
      <dgm:prSet presAssocID="{7D7D2535-1199-4ECD-8C1D-CA39E1B29630}" presName="sibTrans" presStyleCnt="0"/>
      <dgm:spPr/>
    </dgm:pt>
    <dgm:pt modelId="{FD549312-1BEC-4844-8C53-54870AA652C0}" type="pres">
      <dgm:prSet presAssocID="{1368CB2B-12CE-47BA-A79D-98C935B1728A}" presName="composite" presStyleCnt="0"/>
      <dgm:spPr/>
    </dgm:pt>
    <dgm:pt modelId="{6E03E350-CF13-4EB0-8D08-235E44598170}" type="pres">
      <dgm:prSet presAssocID="{1368CB2B-12CE-47BA-A79D-98C935B1728A}" presName="rect1" presStyleLbl="trAlignAcc1" presStyleIdx="4" presStyleCnt="6">
        <dgm:presLayoutVars>
          <dgm:bulletEnabled val="1"/>
        </dgm:presLayoutVars>
      </dgm:prSet>
      <dgm:spPr/>
      <dgm:t>
        <a:bodyPr/>
        <a:lstStyle/>
        <a:p>
          <a:endParaRPr lang="en-US"/>
        </a:p>
      </dgm:t>
    </dgm:pt>
    <dgm:pt modelId="{08F7BD5E-BD90-4206-BFB5-22569AFF62F6}" type="pres">
      <dgm:prSet presAssocID="{1368CB2B-12CE-47BA-A79D-98C935B1728A}" presName="rect2" presStyleLbl="fgImgPlace1" presStyleIdx="4" presStyleCnt="6"/>
      <dgm:spPr/>
    </dgm:pt>
    <dgm:pt modelId="{0D205713-C9E1-4E79-80E6-9233F2C60527}" type="pres">
      <dgm:prSet presAssocID="{886DA226-1A40-455E-B4CB-C50197D7F07C}" presName="sibTrans" presStyleCnt="0"/>
      <dgm:spPr/>
    </dgm:pt>
    <dgm:pt modelId="{7449FB9A-A937-441A-A42C-29BBBE8D347E}" type="pres">
      <dgm:prSet presAssocID="{C96199B7-E125-4CA7-B035-467DBF40DEAD}" presName="composite" presStyleCnt="0"/>
      <dgm:spPr/>
    </dgm:pt>
    <dgm:pt modelId="{36FE00F5-40E9-4158-9153-67CC53ECB09C}" type="pres">
      <dgm:prSet presAssocID="{C96199B7-E125-4CA7-B035-467DBF40DEAD}" presName="rect1" presStyleLbl="trAlignAcc1" presStyleIdx="5" presStyleCnt="6" custLinFactNeighborY="-3174">
        <dgm:presLayoutVars>
          <dgm:bulletEnabled val="1"/>
        </dgm:presLayoutVars>
      </dgm:prSet>
      <dgm:spPr/>
      <dgm:t>
        <a:bodyPr/>
        <a:lstStyle/>
        <a:p>
          <a:endParaRPr lang="en-US"/>
        </a:p>
      </dgm:t>
    </dgm:pt>
    <dgm:pt modelId="{E45F0528-ABEF-47BB-8012-A7A98304D790}" type="pres">
      <dgm:prSet presAssocID="{C96199B7-E125-4CA7-B035-467DBF40DEAD}" presName="rect2" presStyleLbl="fgImgPlace1" presStyleIdx="5" presStyleCnt="6"/>
      <dgm:spPr/>
    </dgm:pt>
  </dgm:ptLst>
  <dgm:cxnLst>
    <dgm:cxn modelId="{A7D4B01A-FA38-46C5-8445-27002F13A442}" srcId="{63CF50AA-3D3B-456F-A96E-AC6CF556F368}" destId="{1368CB2B-12CE-47BA-A79D-98C935B1728A}" srcOrd="4" destOrd="0" parTransId="{EEFBA221-6922-4933-B98F-17DA3F80CA15}" sibTransId="{886DA226-1A40-455E-B4CB-C50197D7F07C}"/>
    <dgm:cxn modelId="{E3246E09-B4DE-4C81-8A23-17897BB180CD}" type="presOf" srcId="{77461637-713E-4930-A7B1-D307B3FA1599}" destId="{74197BD0-4165-4274-BF23-C55CDC56DF7F}" srcOrd="0" destOrd="0" presId="urn:microsoft.com/office/officeart/2008/layout/PictureStrips"/>
    <dgm:cxn modelId="{67F7E42D-2A69-4CBE-9A5C-105640EF6197}" type="presOf" srcId="{3B129CDE-A059-440C-9DBF-7E3B4C0B852D}" destId="{7CA3F9A2-7A45-427B-AD85-0646FA951AB1}" srcOrd="0" destOrd="0" presId="urn:microsoft.com/office/officeart/2008/layout/PictureStrips"/>
    <dgm:cxn modelId="{7ABC95EC-8BBC-4553-85A6-BAA5417A11D7}" srcId="{63CF50AA-3D3B-456F-A96E-AC6CF556F368}" destId="{3B129CDE-A059-440C-9DBF-7E3B4C0B852D}" srcOrd="2" destOrd="0" parTransId="{DFDE9F41-5B94-4CC9-9B2F-B5DC2FC2F9E9}" sibTransId="{481DDD56-2C17-4A1A-8925-095FFF7F616F}"/>
    <dgm:cxn modelId="{3BD8B5C9-06F5-40AA-9990-698FDE03455C}" srcId="{63CF50AA-3D3B-456F-A96E-AC6CF556F368}" destId="{C96199B7-E125-4CA7-B035-467DBF40DEAD}" srcOrd="5" destOrd="0" parTransId="{395EF1CA-5041-4FE7-BF89-01426A90D475}" sibTransId="{96BD12B9-10D9-457D-952E-99CC4B1ACDDD}"/>
    <dgm:cxn modelId="{7C312446-CBD9-4C64-B24C-E41EEDD339FD}" type="presOf" srcId="{63CF50AA-3D3B-456F-A96E-AC6CF556F368}" destId="{4F98E492-9268-455A-BDE8-37848907E321}" srcOrd="0" destOrd="0" presId="urn:microsoft.com/office/officeart/2008/layout/PictureStrips"/>
    <dgm:cxn modelId="{06123CF5-A737-44B3-80D5-4B047146A3E1}" srcId="{63CF50AA-3D3B-456F-A96E-AC6CF556F368}" destId="{77461637-713E-4930-A7B1-D307B3FA1599}" srcOrd="0" destOrd="0" parTransId="{14BC73AB-B9ED-4FED-8B99-180B9669C114}" sibTransId="{8AD46EE3-EBE5-40DB-B77C-E9F9A9A7CA4D}"/>
    <dgm:cxn modelId="{07DFB4C5-BB1F-4530-99B5-B44D7D68ED30}" type="presOf" srcId="{C96199B7-E125-4CA7-B035-467DBF40DEAD}" destId="{36FE00F5-40E9-4158-9153-67CC53ECB09C}" srcOrd="0" destOrd="0" presId="urn:microsoft.com/office/officeart/2008/layout/PictureStrips"/>
    <dgm:cxn modelId="{0589FE20-9A58-4789-A440-6D7E52B882BE}" type="presOf" srcId="{DB04B7EF-9FA4-45DE-8ADA-7EBF46ABF7DC}" destId="{C5A73522-C8D3-427B-880F-4D88E7F59EAA}" srcOrd="0" destOrd="0" presId="urn:microsoft.com/office/officeart/2008/layout/PictureStrips"/>
    <dgm:cxn modelId="{EF251018-D161-4764-BFD6-86DB38AD8BB8}" srcId="{63CF50AA-3D3B-456F-A96E-AC6CF556F368}" destId="{DB04B7EF-9FA4-45DE-8ADA-7EBF46ABF7DC}" srcOrd="1" destOrd="0" parTransId="{1A016B47-02D7-481C-8A95-A51A0C275838}" sibTransId="{A85995D9-8CD7-4A80-BF15-E7E363091F00}"/>
    <dgm:cxn modelId="{973FC030-8A77-46B1-9BCC-56468E95DB6B}" srcId="{63CF50AA-3D3B-456F-A96E-AC6CF556F368}" destId="{147DB946-140E-47BE-B4DE-2B65A589ED22}" srcOrd="3" destOrd="0" parTransId="{626C7FC6-2B89-48E5-B88E-3EA5569F68EB}" sibTransId="{7D7D2535-1199-4ECD-8C1D-CA39E1B29630}"/>
    <dgm:cxn modelId="{F53E554B-4DDE-4D90-8F40-BD85C71B1A71}" type="presOf" srcId="{1368CB2B-12CE-47BA-A79D-98C935B1728A}" destId="{6E03E350-CF13-4EB0-8D08-235E44598170}" srcOrd="0" destOrd="0" presId="urn:microsoft.com/office/officeart/2008/layout/PictureStrips"/>
    <dgm:cxn modelId="{BA305C11-CEFF-4A0C-9934-E0F74868F84D}" type="presOf" srcId="{147DB946-140E-47BE-B4DE-2B65A589ED22}" destId="{049A792E-8CDE-452C-B40B-72DEC3BCDD06}" srcOrd="0" destOrd="0" presId="urn:microsoft.com/office/officeart/2008/layout/PictureStrips"/>
    <dgm:cxn modelId="{8A6FCB3E-F623-40A5-B3D0-09F5849FF179}" type="presParOf" srcId="{4F98E492-9268-455A-BDE8-37848907E321}" destId="{09FB3BFF-78E3-4DCC-9A08-A286E058FC00}" srcOrd="0" destOrd="0" presId="urn:microsoft.com/office/officeart/2008/layout/PictureStrips"/>
    <dgm:cxn modelId="{DEB9A4E5-5193-4C56-A426-EDC2BC15313C}" type="presParOf" srcId="{09FB3BFF-78E3-4DCC-9A08-A286E058FC00}" destId="{74197BD0-4165-4274-BF23-C55CDC56DF7F}" srcOrd="0" destOrd="0" presId="urn:microsoft.com/office/officeart/2008/layout/PictureStrips"/>
    <dgm:cxn modelId="{9D03D63B-8833-413C-AECB-289872B8D115}" type="presParOf" srcId="{09FB3BFF-78E3-4DCC-9A08-A286E058FC00}" destId="{885AC224-4230-4CC9-A556-78A702F2A471}" srcOrd="1" destOrd="0" presId="urn:microsoft.com/office/officeart/2008/layout/PictureStrips"/>
    <dgm:cxn modelId="{4FF80A6A-43C4-4AFA-BEFF-551315E88F92}" type="presParOf" srcId="{4F98E492-9268-455A-BDE8-37848907E321}" destId="{0849B4A6-54DB-4E6A-97D8-C8B5CF650B91}" srcOrd="1" destOrd="0" presId="urn:microsoft.com/office/officeart/2008/layout/PictureStrips"/>
    <dgm:cxn modelId="{0B8D1E80-A67C-4CD0-AF65-5A621AF19850}" type="presParOf" srcId="{4F98E492-9268-455A-BDE8-37848907E321}" destId="{9700D976-21C3-4BB0-8104-EE592D229A5C}" srcOrd="2" destOrd="0" presId="urn:microsoft.com/office/officeart/2008/layout/PictureStrips"/>
    <dgm:cxn modelId="{E89D74D9-FB55-4CD2-B152-40B2B2DD5ABD}" type="presParOf" srcId="{9700D976-21C3-4BB0-8104-EE592D229A5C}" destId="{C5A73522-C8D3-427B-880F-4D88E7F59EAA}" srcOrd="0" destOrd="0" presId="urn:microsoft.com/office/officeart/2008/layout/PictureStrips"/>
    <dgm:cxn modelId="{28A07F9D-48CD-4F30-9656-8CEF89FE6190}" type="presParOf" srcId="{9700D976-21C3-4BB0-8104-EE592D229A5C}" destId="{790CBAEB-7BF3-4E08-9F35-08AA9A106063}" srcOrd="1" destOrd="0" presId="urn:microsoft.com/office/officeart/2008/layout/PictureStrips"/>
    <dgm:cxn modelId="{BB066332-A5F7-496C-AA85-93D541CBB8AD}" type="presParOf" srcId="{4F98E492-9268-455A-BDE8-37848907E321}" destId="{EA7F5CC7-73D1-47B9-9054-2E4F7EF5E18B}" srcOrd="3" destOrd="0" presId="urn:microsoft.com/office/officeart/2008/layout/PictureStrips"/>
    <dgm:cxn modelId="{1D7D724F-E80C-48DF-8CD0-38B7F50A4D0B}" type="presParOf" srcId="{4F98E492-9268-455A-BDE8-37848907E321}" destId="{0E319FD4-1BD6-479A-B458-759C1B61FF5A}" srcOrd="4" destOrd="0" presId="urn:microsoft.com/office/officeart/2008/layout/PictureStrips"/>
    <dgm:cxn modelId="{3D0D7467-D4C4-4962-805B-F5E07D5AE9FC}" type="presParOf" srcId="{0E319FD4-1BD6-479A-B458-759C1B61FF5A}" destId="{7CA3F9A2-7A45-427B-AD85-0646FA951AB1}" srcOrd="0" destOrd="0" presId="urn:microsoft.com/office/officeart/2008/layout/PictureStrips"/>
    <dgm:cxn modelId="{D37E8E8B-FF7E-4776-92FD-7B169BAD9A87}" type="presParOf" srcId="{0E319FD4-1BD6-479A-B458-759C1B61FF5A}" destId="{36EC7ED0-BAD0-496B-8B7D-C5A4600B1C3E}" srcOrd="1" destOrd="0" presId="urn:microsoft.com/office/officeart/2008/layout/PictureStrips"/>
    <dgm:cxn modelId="{9D45124D-345F-46DC-BA1A-E3EEDEAAEA4C}" type="presParOf" srcId="{4F98E492-9268-455A-BDE8-37848907E321}" destId="{AB1C7746-AFAB-408F-9C49-5B731B1BFA20}" srcOrd="5" destOrd="0" presId="urn:microsoft.com/office/officeart/2008/layout/PictureStrips"/>
    <dgm:cxn modelId="{5C21E545-5E39-413F-9692-43CDE096DB84}" type="presParOf" srcId="{4F98E492-9268-455A-BDE8-37848907E321}" destId="{E55F19D5-3C19-4F6B-920D-7ADD93489423}" srcOrd="6" destOrd="0" presId="urn:microsoft.com/office/officeart/2008/layout/PictureStrips"/>
    <dgm:cxn modelId="{3EE07FBB-AC7F-4971-B6D8-645A706B4795}" type="presParOf" srcId="{E55F19D5-3C19-4F6B-920D-7ADD93489423}" destId="{049A792E-8CDE-452C-B40B-72DEC3BCDD06}" srcOrd="0" destOrd="0" presId="urn:microsoft.com/office/officeart/2008/layout/PictureStrips"/>
    <dgm:cxn modelId="{7832CE6E-7A09-4692-BB62-BCCCFD0076F1}" type="presParOf" srcId="{E55F19D5-3C19-4F6B-920D-7ADD93489423}" destId="{F6D36C22-E2FA-43E0-8B7F-E3C2A0A04C16}" srcOrd="1" destOrd="0" presId="urn:microsoft.com/office/officeart/2008/layout/PictureStrips"/>
    <dgm:cxn modelId="{D4C41F6E-7B9A-4A43-9F46-91C66ACBE9FC}" type="presParOf" srcId="{4F98E492-9268-455A-BDE8-37848907E321}" destId="{86D22132-1CE6-4EB4-9EAF-9DD2E1A5C71E}" srcOrd="7" destOrd="0" presId="urn:microsoft.com/office/officeart/2008/layout/PictureStrips"/>
    <dgm:cxn modelId="{242F9D7B-50B2-4867-B80F-EB763D475FC0}" type="presParOf" srcId="{4F98E492-9268-455A-BDE8-37848907E321}" destId="{FD549312-1BEC-4844-8C53-54870AA652C0}" srcOrd="8" destOrd="0" presId="urn:microsoft.com/office/officeart/2008/layout/PictureStrips"/>
    <dgm:cxn modelId="{DA106C18-B685-48F5-824A-ABF9A3F96D36}" type="presParOf" srcId="{FD549312-1BEC-4844-8C53-54870AA652C0}" destId="{6E03E350-CF13-4EB0-8D08-235E44598170}" srcOrd="0" destOrd="0" presId="urn:microsoft.com/office/officeart/2008/layout/PictureStrips"/>
    <dgm:cxn modelId="{C43C5C82-2A3B-4558-A7C9-DCAA5CE34586}" type="presParOf" srcId="{FD549312-1BEC-4844-8C53-54870AA652C0}" destId="{08F7BD5E-BD90-4206-BFB5-22569AFF62F6}" srcOrd="1" destOrd="0" presId="urn:microsoft.com/office/officeart/2008/layout/PictureStrips"/>
    <dgm:cxn modelId="{5268151C-FA69-452D-A5B0-14A9107EDF87}" type="presParOf" srcId="{4F98E492-9268-455A-BDE8-37848907E321}" destId="{0D205713-C9E1-4E79-80E6-9233F2C60527}" srcOrd="9" destOrd="0" presId="urn:microsoft.com/office/officeart/2008/layout/PictureStrips"/>
    <dgm:cxn modelId="{1393955B-B6D3-4CBD-88CA-B35ED508A259}" type="presParOf" srcId="{4F98E492-9268-455A-BDE8-37848907E321}" destId="{7449FB9A-A937-441A-A42C-29BBBE8D347E}" srcOrd="10" destOrd="0" presId="urn:microsoft.com/office/officeart/2008/layout/PictureStrips"/>
    <dgm:cxn modelId="{3E56A766-7ED3-492D-BF1E-2B6685A6F097}" type="presParOf" srcId="{7449FB9A-A937-441A-A42C-29BBBE8D347E}" destId="{36FE00F5-40E9-4158-9153-67CC53ECB09C}" srcOrd="0" destOrd="0" presId="urn:microsoft.com/office/officeart/2008/layout/PictureStrips"/>
    <dgm:cxn modelId="{88BBE3E1-9194-48CE-8B4A-C19E0F2EEEE4}" type="presParOf" srcId="{7449FB9A-A937-441A-A42C-29BBBE8D347E}" destId="{E45F0528-ABEF-47BB-8012-A7A98304D790}"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3CF50AA-3D3B-456F-A96E-AC6CF556F368}" type="doc">
      <dgm:prSet loTypeId="urn:microsoft.com/office/officeart/2008/layout/PictureStrips" loCatId="picture" qsTypeId="urn:microsoft.com/office/officeart/2005/8/quickstyle/3d7" qsCatId="3D" csTypeId="urn:microsoft.com/office/officeart/2005/8/colors/colorful5" csCatId="colorful" phldr="1"/>
      <dgm:spPr/>
      <dgm:t>
        <a:bodyPr/>
        <a:lstStyle/>
        <a:p>
          <a:endParaRPr lang="en-US"/>
        </a:p>
      </dgm:t>
    </dgm:pt>
    <dgm:pt modelId="{1368CB2B-12CE-47BA-A79D-98C935B1728A}">
      <dgm:prSet custT="1"/>
      <dgm:spPr/>
      <dgm:t>
        <a:bodyPr/>
        <a:lstStyle/>
        <a:p>
          <a:r>
            <a:rPr lang="fa-IR" sz="1400" dirty="0" smtClean="0">
              <a:cs typeface="Mj_Heritage Two Bold" panose="00000400000000000000" pitchFamily="2" charset="-78"/>
            </a:rPr>
            <a:t>متعهد به ارزش ها ی دموکراتیک است</a:t>
          </a:r>
          <a:endParaRPr lang="en-US" sz="1400" dirty="0">
            <a:cs typeface="Mj_Heritage Two Bold" panose="00000400000000000000" pitchFamily="2" charset="-78"/>
          </a:endParaRPr>
        </a:p>
      </dgm:t>
    </dgm:pt>
    <dgm:pt modelId="{EEFBA221-6922-4933-B98F-17DA3F80CA15}" type="parTrans" cxnId="{A7D4B01A-FA38-46C5-8445-27002F13A442}">
      <dgm:prSet/>
      <dgm:spPr/>
      <dgm:t>
        <a:bodyPr/>
        <a:lstStyle/>
        <a:p>
          <a:endParaRPr lang="en-US"/>
        </a:p>
      </dgm:t>
    </dgm:pt>
    <dgm:pt modelId="{886DA226-1A40-455E-B4CB-C50197D7F07C}" type="sibTrans" cxnId="{A7D4B01A-FA38-46C5-8445-27002F13A442}">
      <dgm:prSet/>
      <dgm:spPr/>
      <dgm:t>
        <a:bodyPr/>
        <a:lstStyle/>
        <a:p>
          <a:endParaRPr lang="en-US"/>
        </a:p>
      </dgm:t>
    </dgm:pt>
    <dgm:pt modelId="{2611197B-FFAB-4952-980C-6A701BDC90C5}">
      <dgm:prSet custT="1"/>
      <dgm:spPr/>
      <dgm:t>
        <a:bodyPr/>
        <a:lstStyle/>
        <a:p>
          <a:r>
            <a:rPr lang="fa-IR" sz="1400" dirty="0" smtClean="0">
              <a:cs typeface="Mj_Heritage Two Bold" panose="00000400000000000000" pitchFamily="2" charset="-78"/>
            </a:rPr>
            <a:t>مقننه در حاشیه قدرت عمل می کند</a:t>
          </a:r>
          <a:endParaRPr lang="en-US" sz="1400" dirty="0">
            <a:cs typeface="Mj_Heritage Two Bold" panose="00000400000000000000" pitchFamily="2" charset="-78"/>
          </a:endParaRPr>
        </a:p>
      </dgm:t>
    </dgm:pt>
    <dgm:pt modelId="{3B7D9796-990B-44A1-8042-6E8224154296}" type="parTrans" cxnId="{4D3A7114-69CE-4CBE-AE21-415F4EA24B6B}">
      <dgm:prSet/>
      <dgm:spPr/>
      <dgm:t>
        <a:bodyPr/>
        <a:lstStyle/>
        <a:p>
          <a:endParaRPr lang="en-US"/>
        </a:p>
      </dgm:t>
    </dgm:pt>
    <dgm:pt modelId="{CB997C3A-BED2-48F7-9B1E-5EE4934149AC}" type="sibTrans" cxnId="{4D3A7114-69CE-4CBE-AE21-415F4EA24B6B}">
      <dgm:prSet/>
      <dgm:spPr/>
      <dgm:t>
        <a:bodyPr/>
        <a:lstStyle/>
        <a:p>
          <a:endParaRPr lang="en-US"/>
        </a:p>
      </dgm:t>
    </dgm:pt>
    <dgm:pt modelId="{F3899464-BFD6-4149-8179-7235A9AC0828}">
      <dgm:prSet custT="1"/>
      <dgm:spPr/>
      <dgm:t>
        <a:bodyPr/>
        <a:lstStyle/>
        <a:p>
          <a:r>
            <a:rPr lang="fa-IR" sz="1400" b="1" dirty="0" smtClean="0">
              <a:cs typeface="Mj_Heritage Two Bold" panose="00000400000000000000" pitchFamily="2" charset="-78"/>
            </a:rPr>
            <a:t>قوه مجریه مبتنی بر دیوان سالاری شایسته</a:t>
          </a:r>
          <a:endParaRPr lang="en-US" sz="1400" b="1" dirty="0">
            <a:cs typeface="Mj_Heritage Two Bold" panose="00000400000000000000" pitchFamily="2" charset="-78"/>
          </a:endParaRPr>
        </a:p>
      </dgm:t>
    </dgm:pt>
    <dgm:pt modelId="{4E0C762C-B6E2-466D-8BF4-0F6967996706}" type="parTrans" cxnId="{75B953AA-E3C4-4968-8F4E-B5280534CB23}">
      <dgm:prSet/>
      <dgm:spPr/>
      <dgm:t>
        <a:bodyPr/>
        <a:lstStyle/>
        <a:p>
          <a:endParaRPr lang="en-US"/>
        </a:p>
      </dgm:t>
    </dgm:pt>
    <dgm:pt modelId="{5D1752DE-B7F1-40F9-80B4-1D878D45850C}" type="sibTrans" cxnId="{75B953AA-E3C4-4968-8F4E-B5280534CB23}">
      <dgm:prSet/>
      <dgm:spPr/>
      <dgm:t>
        <a:bodyPr/>
        <a:lstStyle/>
        <a:p>
          <a:endParaRPr lang="en-US"/>
        </a:p>
      </dgm:t>
    </dgm:pt>
    <dgm:pt modelId="{F552B73E-D976-44C3-8F91-9E9BC6DF43E4}">
      <dgm:prSet/>
      <dgm:spPr/>
      <dgm:t>
        <a:bodyPr/>
        <a:lstStyle/>
        <a:p>
          <a:r>
            <a:rPr lang="fa-IR" dirty="0" smtClean="0">
              <a:cs typeface="Mj_Heritage Two Bold" panose="00000400000000000000" pitchFamily="2" charset="-78"/>
            </a:rPr>
            <a:t>قوه مجریه مرکزواقعی قدرت است </a:t>
          </a:r>
          <a:endParaRPr lang="en-US" dirty="0">
            <a:cs typeface="Mj_Heritage Two Bold" panose="00000400000000000000" pitchFamily="2" charset="-78"/>
          </a:endParaRPr>
        </a:p>
      </dgm:t>
    </dgm:pt>
    <dgm:pt modelId="{75F5B613-70C0-4745-8E50-7E608ECD0AB6}" type="parTrans" cxnId="{254965C1-9FA4-47C9-9E29-41EB1457B7C8}">
      <dgm:prSet/>
      <dgm:spPr/>
      <dgm:t>
        <a:bodyPr/>
        <a:lstStyle/>
        <a:p>
          <a:endParaRPr lang="en-US"/>
        </a:p>
      </dgm:t>
    </dgm:pt>
    <dgm:pt modelId="{4F28A9AD-7809-4249-AA7E-B05644A19F76}" type="sibTrans" cxnId="{254965C1-9FA4-47C9-9E29-41EB1457B7C8}">
      <dgm:prSet/>
      <dgm:spPr/>
      <dgm:t>
        <a:bodyPr/>
        <a:lstStyle/>
        <a:p>
          <a:endParaRPr lang="en-US"/>
        </a:p>
      </dgm:t>
    </dgm:pt>
    <dgm:pt modelId="{4F98E492-9268-455A-BDE8-37848907E321}" type="pres">
      <dgm:prSet presAssocID="{63CF50AA-3D3B-456F-A96E-AC6CF556F368}" presName="Name0" presStyleCnt="0">
        <dgm:presLayoutVars>
          <dgm:dir/>
          <dgm:resizeHandles val="exact"/>
        </dgm:presLayoutVars>
      </dgm:prSet>
      <dgm:spPr/>
      <dgm:t>
        <a:bodyPr/>
        <a:lstStyle/>
        <a:p>
          <a:endParaRPr lang="en-US"/>
        </a:p>
      </dgm:t>
    </dgm:pt>
    <dgm:pt modelId="{F0D09D60-3DA9-414F-A0F2-45645B35E3B9}" type="pres">
      <dgm:prSet presAssocID="{2611197B-FFAB-4952-980C-6A701BDC90C5}" presName="composite" presStyleCnt="0"/>
      <dgm:spPr/>
    </dgm:pt>
    <dgm:pt modelId="{311F274F-3BBB-4913-A77F-6F74E1A4F573}" type="pres">
      <dgm:prSet presAssocID="{2611197B-FFAB-4952-980C-6A701BDC90C5}" presName="rect1" presStyleLbl="trAlignAcc1" presStyleIdx="0" presStyleCnt="4">
        <dgm:presLayoutVars>
          <dgm:bulletEnabled val="1"/>
        </dgm:presLayoutVars>
      </dgm:prSet>
      <dgm:spPr/>
      <dgm:t>
        <a:bodyPr/>
        <a:lstStyle/>
        <a:p>
          <a:endParaRPr lang="en-US"/>
        </a:p>
      </dgm:t>
    </dgm:pt>
    <dgm:pt modelId="{6BDF1915-D468-4B66-82D6-D48EAC3A4C52}" type="pres">
      <dgm:prSet presAssocID="{2611197B-FFAB-4952-980C-6A701BDC90C5}" presName="rect2" presStyleLbl="fgImgPlace1" presStyleIdx="0" presStyleCnt="4"/>
      <dgm:spPr/>
    </dgm:pt>
    <dgm:pt modelId="{16917EC6-3063-426D-BFBB-D75994F5BDA8}" type="pres">
      <dgm:prSet presAssocID="{CB997C3A-BED2-48F7-9B1E-5EE4934149AC}" presName="sibTrans" presStyleCnt="0"/>
      <dgm:spPr/>
    </dgm:pt>
    <dgm:pt modelId="{FD549312-1BEC-4844-8C53-54870AA652C0}" type="pres">
      <dgm:prSet presAssocID="{1368CB2B-12CE-47BA-A79D-98C935B1728A}" presName="composite" presStyleCnt="0"/>
      <dgm:spPr/>
    </dgm:pt>
    <dgm:pt modelId="{6E03E350-CF13-4EB0-8D08-235E44598170}" type="pres">
      <dgm:prSet presAssocID="{1368CB2B-12CE-47BA-A79D-98C935B1728A}" presName="rect1" presStyleLbl="trAlignAcc1" presStyleIdx="1" presStyleCnt="4">
        <dgm:presLayoutVars>
          <dgm:bulletEnabled val="1"/>
        </dgm:presLayoutVars>
      </dgm:prSet>
      <dgm:spPr/>
      <dgm:t>
        <a:bodyPr/>
        <a:lstStyle/>
        <a:p>
          <a:endParaRPr lang="en-US"/>
        </a:p>
      </dgm:t>
    </dgm:pt>
    <dgm:pt modelId="{08F7BD5E-BD90-4206-BFB5-22569AFF62F6}" type="pres">
      <dgm:prSet presAssocID="{1368CB2B-12CE-47BA-A79D-98C935B1728A}" presName="rect2" presStyleLbl="fgImgPlace1" presStyleIdx="1" presStyleCnt="4"/>
      <dgm:spPr/>
    </dgm:pt>
    <dgm:pt modelId="{0D205713-C9E1-4E79-80E6-9233F2C60527}" type="pres">
      <dgm:prSet presAssocID="{886DA226-1A40-455E-B4CB-C50197D7F07C}" presName="sibTrans" presStyleCnt="0"/>
      <dgm:spPr/>
    </dgm:pt>
    <dgm:pt modelId="{AA511F98-1223-432A-827F-8F1CDB8EA1E5}" type="pres">
      <dgm:prSet presAssocID="{F3899464-BFD6-4149-8179-7235A9AC0828}" presName="composite" presStyleCnt="0"/>
      <dgm:spPr/>
    </dgm:pt>
    <dgm:pt modelId="{F6C7ECD6-5A3B-448F-86F3-18575F7F9DF7}" type="pres">
      <dgm:prSet presAssocID="{F3899464-BFD6-4149-8179-7235A9AC0828}" presName="rect1" presStyleLbl="trAlignAcc1" presStyleIdx="2" presStyleCnt="4">
        <dgm:presLayoutVars>
          <dgm:bulletEnabled val="1"/>
        </dgm:presLayoutVars>
      </dgm:prSet>
      <dgm:spPr/>
      <dgm:t>
        <a:bodyPr/>
        <a:lstStyle/>
        <a:p>
          <a:endParaRPr lang="en-US"/>
        </a:p>
      </dgm:t>
    </dgm:pt>
    <dgm:pt modelId="{D16EA496-5F25-4298-A754-F9E04B2F6D78}" type="pres">
      <dgm:prSet presAssocID="{F3899464-BFD6-4149-8179-7235A9AC0828}" presName="rect2" presStyleLbl="fgImgPlace1" presStyleIdx="2" presStyleCnt="4"/>
      <dgm:spPr/>
    </dgm:pt>
    <dgm:pt modelId="{4408D512-903B-4539-9F25-7B5396EF8B00}" type="pres">
      <dgm:prSet presAssocID="{5D1752DE-B7F1-40F9-80B4-1D878D45850C}" presName="sibTrans" presStyleCnt="0"/>
      <dgm:spPr/>
    </dgm:pt>
    <dgm:pt modelId="{B5B0A318-F0E3-4142-85F1-29BCC2D64D5A}" type="pres">
      <dgm:prSet presAssocID="{F552B73E-D976-44C3-8F91-9E9BC6DF43E4}" presName="composite" presStyleCnt="0"/>
      <dgm:spPr/>
    </dgm:pt>
    <dgm:pt modelId="{5FBF1CB3-FF2D-4C9D-8717-3154FB7D50D3}" type="pres">
      <dgm:prSet presAssocID="{F552B73E-D976-44C3-8F91-9E9BC6DF43E4}" presName="rect1" presStyleLbl="trAlignAcc1" presStyleIdx="3" presStyleCnt="4" custLinFactNeighborY="-4172">
        <dgm:presLayoutVars>
          <dgm:bulletEnabled val="1"/>
        </dgm:presLayoutVars>
      </dgm:prSet>
      <dgm:spPr/>
      <dgm:t>
        <a:bodyPr/>
        <a:lstStyle/>
        <a:p>
          <a:endParaRPr lang="en-US"/>
        </a:p>
      </dgm:t>
    </dgm:pt>
    <dgm:pt modelId="{2CB4C4FA-ADF4-4E02-B797-02D7F8EDBF18}" type="pres">
      <dgm:prSet presAssocID="{F552B73E-D976-44C3-8F91-9E9BC6DF43E4}" presName="rect2" presStyleLbl="fgImgPlace1" presStyleIdx="3" presStyleCnt="4"/>
      <dgm:spPr/>
    </dgm:pt>
  </dgm:ptLst>
  <dgm:cxnLst>
    <dgm:cxn modelId="{2E8C46CE-247C-4046-8FD2-08111E70067D}" type="presOf" srcId="{1368CB2B-12CE-47BA-A79D-98C935B1728A}" destId="{6E03E350-CF13-4EB0-8D08-235E44598170}" srcOrd="0" destOrd="0" presId="urn:microsoft.com/office/officeart/2008/layout/PictureStrips"/>
    <dgm:cxn modelId="{4A7F5805-0E85-48FA-B994-28EDAF079038}" type="presOf" srcId="{F552B73E-D976-44C3-8F91-9E9BC6DF43E4}" destId="{5FBF1CB3-FF2D-4C9D-8717-3154FB7D50D3}" srcOrd="0" destOrd="0" presId="urn:microsoft.com/office/officeart/2008/layout/PictureStrips"/>
    <dgm:cxn modelId="{A7D4B01A-FA38-46C5-8445-27002F13A442}" srcId="{63CF50AA-3D3B-456F-A96E-AC6CF556F368}" destId="{1368CB2B-12CE-47BA-A79D-98C935B1728A}" srcOrd="1" destOrd="0" parTransId="{EEFBA221-6922-4933-B98F-17DA3F80CA15}" sibTransId="{886DA226-1A40-455E-B4CB-C50197D7F07C}"/>
    <dgm:cxn modelId="{4D3A7114-69CE-4CBE-AE21-415F4EA24B6B}" srcId="{63CF50AA-3D3B-456F-A96E-AC6CF556F368}" destId="{2611197B-FFAB-4952-980C-6A701BDC90C5}" srcOrd="0" destOrd="0" parTransId="{3B7D9796-990B-44A1-8042-6E8224154296}" sibTransId="{CB997C3A-BED2-48F7-9B1E-5EE4934149AC}"/>
    <dgm:cxn modelId="{0D69D5D1-6E38-4264-A381-B7E2C45E672A}" type="presOf" srcId="{2611197B-FFAB-4952-980C-6A701BDC90C5}" destId="{311F274F-3BBB-4913-A77F-6F74E1A4F573}" srcOrd="0" destOrd="0" presId="urn:microsoft.com/office/officeart/2008/layout/PictureStrips"/>
    <dgm:cxn modelId="{EC17FE58-E0B2-483C-A857-E8F21B0DB583}" type="presOf" srcId="{F3899464-BFD6-4149-8179-7235A9AC0828}" destId="{F6C7ECD6-5A3B-448F-86F3-18575F7F9DF7}" srcOrd="0" destOrd="0" presId="urn:microsoft.com/office/officeart/2008/layout/PictureStrips"/>
    <dgm:cxn modelId="{75B953AA-E3C4-4968-8F4E-B5280534CB23}" srcId="{63CF50AA-3D3B-456F-A96E-AC6CF556F368}" destId="{F3899464-BFD6-4149-8179-7235A9AC0828}" srcOrd="2" destOrd="0" parTransId="{4E0C762C-B6E2-466D-8BF4-0F6967996706}" sibTransId="{5D1752DE-B7F1-40F9-80B4-1D878D45850C}"/>
    <dgm:cxn modelId="{254965C1-9FA4-47C9-9E29-41EB1457B7C8}" srcId="{63CF50AA-3D3B-456F-A96E-AC6CF556F368}" destId="{F552B73E-D976-44C3-8F91-9E9BC6DF43E4}" srcOrd="3" destOrd="0" parTransId="{75F5B613-70C0-4745-8E50-7E608ECD0AB6}" sibTransId="{4F28A9AD-7809-4249-AA7E-B05644A19F76}"/>
    <dgm:cxn modelId="{BBB957E8-81E0-42F3-AC8A-04E8E3B2D1AC}" type="presOf" srcId="{63CF50AA-3D3B-456F-A96E-AC6CF556F368}" destId="{4F98E492-9268-455A-BDE8-37848907E321}" srcOrd="0" destOrd="0" presId="urn:microsoft.com/office/officeart/2008/layout/PictureStrips"/>
    <dgm:cxn modelId="{8DA34515-2AE9-4492-9676-7627680B5B9F}" type="presParOf" srcId="{4F98E492-9268-455A-BDE8-37848907E321}" destId="{F0D09D60-3DA9-414F-A0F2-45645B35E3B9}" srcOrd="0" destOrd="0" presId="urn:microsoft.com/office/officeart/2008/layout/PictureStrips"/>
    <dgm:cxn modelId="{A5CA9C59-C7FC-437E-92A9-9CDF1C3C9564}" type="presParOf" srcId="{F0D09D60-3DA9-414F-A0F2-45645B35E3B9}" destId="{311F274F-3BBB-4913-A77F-6F74E1A4F573}" srcOrd="0" destOrd="0" presId="urn:microsoft.com/office/officeart/2008/layout/PictureStrips"/>
    <dgm:cxn modelId="{E07FF2E8-FE2C-4AF4-8854-3F629EBE36A6}" type="presParOf" srcId="{F0D09D60-3DA9-414F-A0F2-45645B35E3B9}" destId="{6BDF1915-D468-4B66-82D6-D48EAC3A4C52}" srcOrd="1" destOrd="0" presId="urn:microsoft.com/office/officeart/2008/layout/PictureStrips"/>
    <dgm:cxn modelId="{EA3D77B1-E90E-46C4-AD7E-CA334D521200}" type="presParOf" srcId="{4F98E492-9268-455A-BDE8-37848907E321}" destId="{16917EC6-3063-426D-BFBB-D75994F5BDA8}" srcOrd="1" destOrd="0" presId="urn:microsoft.com/office/officeart/2008/layout/PictureStrips"/>
    <dgm:cxn modelId="{B0D7E82B-8533-4E48-BC92-5EBCC73793C9}" type="presParOf" srcId="{4F98E492-9268-455A-BDE8-37848907E321}" destId="{FD549312-1BEC-4844-8C53-54870AA652C0}" srcOrd="2" destOrd="0" presId="urn:microsoft.com/office/officeart/2008/layout/PictureStrips"/>
    <dgm:cxn modelId="{9DA9FBCA-437E-4525-8872-D9C1DEE0D907}" type="presParOf" srcId="{FD549312-1BEC-4844-8C53-54870AA652C0}" destId="{6E03E350-CF13-4EB0-8D08-235E44598170}" srcOrd="0" destOrd="0" presId="urn:microsoft.com/office/officeart/2008/layout/PictureStrips"/>
    <dgm:cxn modelId="{6FCB787F-7DA2-4350-8BF9-C75401777DC7}" type="presParOf" srcId="{FD549312-1BEC-4844-8C53-54870AA652C0}" destId="{08F7BD5E-BD90-4206-BFB5-22569AFF62F6}" srcOrd="1" destOrd="0" presId="urn:microsoft.com/office/officeart/2008/layout/PictureStrips"/>
    <dgm:cxn modelId="{9F7985F0-B922-4343-B1E2-BE1F4A10702C}" type="presParOf" srcId="{4F98E492-9268-455A-BDE8-37848907E321}" destId="{0D205713-C9E1-4E79-80E6-9233F2C60527}" srcOrd="3" destOrd="0" presId="urn:microsoft.com/office/officeart/2008/layout/PictureStrips"/>
    <dgm:cxn modelId="{74F3647A-754E-4B44-BF89-79C2326A0BB4}" type="presParOf" srcId="{4F98E492-9268-455A-BDE8-37848907E321}" destId="{AA511F98-1223-432A-827F-8F1CDB8EA1E5}" srcOrd="4" destOrd="0" presId="urn:microsoft.com/office/officeart/2008/layout/PictureStrips"/>
    <dgm:cxn modelId="{FA16FAB7-79A8-447D-BD08-B754FD30E46F}" type="presParOf" srcId="{AA511F98-1223-432A-827F-8F1CDB8EA1E5}" destId="{F6C7ECD6-5A3B-448F-86F3-18575F7F9DF7}" srcOrd="0" destOrd="0" presId="urn:microsoft.com/office/officeart/2008/layout/PictureStrips"/>
    <dgm:cxn modelId="{24BC3522-B883-44C3-8A14-05FA5209A07A}" type="presParOf" srcId="{AA511F98-1223-432A-827F-8F1CDB8EA1E5}" destId="{D16EA496-5F25-4298-A754-F9E04B2F6D78}" srcOrd="1" destOrd="0" presId="urn:microsoft.com/office/officeart/2008/layout/PictureStrips"/>
    <dgm:cxn modelId="{47E56EC6-B5DA-497D-8D2B-19F5BF06CEB0}" type="presParOf" srcId="{4F98E492-9268-455A-BDE8-37848907E321}" destId="{4408D512-903B-4539-9F25-7B5396EF8B00}" srcOrd="5" destOrd="0" presId="urn:microsoft.com/office/officeart/2008/layout/PictureStrips"/>
    <dgm:cxn modelId="{2D55EA68-48AC-4F7D-8BC9-F063574B4772}" type="presParOf" srcId="{4F98E492-9268-455A-BDE8-37848907E321}" destId="{B5B0A318-F0E3-4142-85F1-29BCC2D64D5A}" srcOrd="6" destOrd="0" presId="urn:microsoft.com/office/officeart/2008/layout/PictureStrips"/>
    <dgm:cxn modelId="{D83988B3-F764-46A4-B6BF-ED44044C5286}" type="presParOf" srcId="{B5B0A318-F0E3-4142-85F1-29BCC2D64D5A}" destId="{5FBF1CB3-FF2D-4C9D-8717-3154FB7D50D3}" srcOrd="0" destOrd="0" presId="urn:microsoft.com/office/officeart/2008/layout/PictureStrips"/>
    <dgm:cxn modelId="{D24786BA-7AB6-419A-B646-1C07C78010AC}" type="presParOf" srcId="{B5B0A318-F0E3-4142-85F1-29BCC2D64D5A}" destId="{2CB4C4FA-ADF4-4E02-B797-02D7F8EDBF18}"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3CF50AA-3D3B-456F-A96E-AC6CF556F368}" type="doc">
      <dgm:prSet loTypeId="urn:microsoft.com/office/officeart/2008/layout/PictureStrips" loCatId="picture" qsTypeId="urn:microsoft.com/office/officeart/2005/8/quickstyle/3d7" qsCatId="3D" csTypeId="urn:microsoft.com/office/officeart/2005/8/colors/colorful5" csCatId="colorful" phldr="1"/>
      <dgm:spPr/>
      <dgm:t>
        <a:bodyPr/>
        <a:lstStyle/>
        <a:p>
          <a:endParaRPr lang="en-US"/>
        </a:p>
      </dgm:t>
    </dgm:pt>
    <dgm:pt modelId="{2611197B-FFAB-4952-980C-6A701BDC90C5}">
      <dgm:prSet custT="1"/>
      <dgm:spPr/>
      <dgm:t>
        <a:bodyPr/>
        <a:lstStyle/>
        <a:p>
          <a:r>
            <a:rPr lang="fa-IR" sz="1800" b="1" dirty="0" smtClean="0">
              <a:cs typeface="Mj_Zobeir" panose="00000400000000000000" pitchFamily="2" charset="-78"/>
            </a:rPr>
            <a:t>قوه مقننه فاقد اعتبار است</a:t>
          </a:r>
          <a:endParaRPr lang="en-US" sz="1800" b="1" dirty="0"/>
        </a:p>
      </dgm:t>
    </dgm:pt>
    <dgm:pt modelId="{3B7D9796-990B-44A1-8042-6E8224154296}" type="parTrans" cxnId="{4D3A7114-69CE-4CBE-AE21-415F4EA24B6B}">
      <dgm:prSet/>
      <dgm:spPr/>
      <dgm:t>
        <a:bodyPr/>
        <a:lstStyle/>
        <a:p>
          <a:endParaRPr lang="en-US"/>
        </a:p>
      </dgm:t>
    </dgm:pt>
    <dgm:pt modelId="{CB997C3A-BED2-48F7-9B1E-5EE4934149AC}" type="sibTrans" cxnId="{4D3A7114-69CE-4CBE-AE21-415F4EA24B6B}">
      <dgm:prSet/>
      <dgm:spPr/>
      <dgm:t>
        <a:bodyPr/>
        <a:lstStyle/>
        <a:p>
          <a:endParaRPr lang="en-US"/>
        </a:p>
      </dgm:t>
    </dgm:pt>
    <dgm:pt modelId="{F3899464-BFD6-4149-8179-7235A9AC0828}">
      <dgm:prSet custT="1"/>
      <dgm:spPr/>
      <dgm:t>
        <a:bodyPr/>
        <a:lstStyle/>
        <a:p>
          <a:r>
            <a:rPr lang="fa-IR" sz="1200" b="1" dirty="0" smtClean="0">
              <a:cs typeface="Mj_Zobeir" pitchFamily="2" charset="-78"/>
            </a:rPr>
            <a:t>دیوان سالاری تسلط دارد و نظارت دموکراتیک در کار نیست</a:t>
          </a:r>
          <a:endParaRPr lang="en-US" sz="1200" b="1" dirty="0">
            <a:cs typeface="Mj_Zobeir" pitchFamily="2" charset="-78"/>
          </a:endParaRPr>
        </a:p>
      </dgm:t>
    </dgm:pt>
    <dgm:pt modelId="{4E0C762C-B6E2-466D-8BF4-0F6967996706}" type="parTrans" cxnId="{75B953AA-E3C4-4968-8F4E-B5280534CB23}">
      <dgm:prSet/>
      <dgm:spPr/>
      <dgm:t>
        <a:bodyPr/>
        <a:lstStyle/>
        <a:p>
          <a:endParaRPr lang="en-US"/>
        </a:p>
      </dgm:t>
    </dgm:pt>
    <dgm:pt modelId="{5D1752DE-B7F1-40F9-80B4-1D878D45850C}" type="sibTrans" cxnId="{75B953AA-E3C4-4968-8F4E-B5280534CB23}">
      <dgm:prSet/>
      <dgm:spPr/>
      <dgm:t>
        <a:bodyPr/>
        <a:lstStyle/>
        <a:p>
          <a:endParaRPr lang="en-US"/>
        </a:p>
      </dgm:t>
    </dgm:pt>
    <dgm:pt modelId="{F552B73E-D976-44C3-8F91-9E9BC6DF43E4}">
      <dgm:prSet/>
      <dgm:spPr/>
      <dgm:t>
        <a:bodyPr/>
        <a:lstStyle/>
        <a:p>
          <a:r>
            <a:rPr lang="fa-IR" b="1" dirty="0" smtClean="0">
              <a:cs typeface="Mj_Zobeir" panose="00000400000000000000" pitchFamily="2" charset="-78"/>
            </a:rPr>
            <a:t>دستگاه قضائی بی طرف وجود ندارد</a:t>
          </a:r>
          <a:endParaRPr lang="en-US" b="1" dirty="0"/>
        </a:p>
      </dgm:t>
    </dgm:pt>
    <dgm:pt modelId="{75F5B613-70C0-4745-8E50-7E608ECD0AB6}" type="parTrans" cxnId="{254965C1-9FA4-47C9-9E29-41EB1457B7C8}">
      <dgm:prSet/>
      <dgm:spPr/>
      <dgm:t>
        <a:bodyPr/>
        <a:lstStyle/>
        <a:p>
          <a:endParaRPr lang="en-US"/>
        </a:p>
      </dgm:t>
    </dgm:pt>
    <dgm:pt modelId="{4F28A9AD-7809-4249-AA7E-B05644A19F76}" type="sibTrans" cxnId="{254965C1-9FA4-47C9-9E29-41EB1457B7C8}">
      <dgm:prSet/>
      <dgm:spPr/>
      <dgm:t>
        <a:bodyPr/>
        <a:lstStyle/>
        <a:p>
          <a:endParaRPr lang="en-US"/>
        </a:p>
      </dgm:t>
    </dgm:pt>
    <dgm:pt modelId="{19C0FEF5-F3E1-4DD3-9E83-E9AA19F935C6}">
      <dgm:prSet/>
      <dgm:spPr/>
      <dgm:t>
        <a:bodyPr/>
        <a:lstStyle/>
        <a:p>
          <a:r>
            <a:rPr lang="fa-IR" b="1" dirty="0" smtClean="0">
              <a:cs typeface="Mj_Zobeir" panose="00000400000000000000" pitchFamily="2" charset="-78"/>
            </a:rPr>
            <a:t>حکومت در کنترل نظامیان یا غیر نظامیان است که در ارتباط تنگاتنگ با یکدیگرند </a:t>
          </a:r>
          <a:endParaRPr lang="en-US" b="1" dirty="0"/>
        </a:p>
      </dgm:t>
    </dgm:pt>
    <dgm:pt modelId="{091469C0-D4C0-4477-AF97-4CC06A7AD3B7}" type="parTrans" cxnId="{7E568E70-F006-486B-8003-55ECFA22D56E}">
      <dgm:prSet/>
      <dgm:spPr/>
      <dgm:t>
        <a:bodyPr/>
        <a:lstStyle/>
        <a:p>
          <a:pPr rtl="1"/>
          <a:endParaRPr lang="fa-IR"/>
        </a:p>
      </dgm:t>
    </dgm:pt>
    <dgm:pt modelId="{E5D9BE10-63A4-4FE5-A30C-9A3688AE47B3}" type="sibTrans" cxnId="{7E568E70-F006-486B-8003-55ECFA22D56E}">
      <dgm:prSet/>
      <dgm:spPr/>
      <dgm:t>
        <a:bodyPr/>
        <a:lstStyle/>
        <a:p>
          <a:pPr rtl="1"/>
          <a:endParaRPr lang="fa-IR"/>
        </a:p>
      </dgm:t>
    </dgm:pt>
    <dgm:pt modelId="{4F98E492-9268-455A-BDE8-37848907E321}" type="pres">
      <dgm:prSet presAssocID="{63CF50AA-3D3B-456F-A96E-AC6CF556F368}" presName="Name0" presStyleCnt="0">
        <dgm:presLayoutVars>
          <dgm:dir/>
          <dgm:resizeHandles val="exact"/>
        </dgm:presLayoutVars>
      </dgm:prSet>
      <dgm:spPr/>
      <dgm:t>
        <a:bodyPr/>
        <a:lstStyle/>
        <a:p>
          <a:endParaRPr lang="en-US"/>
        </a:p>
      </dgm:t>
    </dgm:pt>
    <dgm:pt modelId="{F0D09D60-3DA9-414F-A0F2-45645B35E3B9}" type="pres">
      <dgm:prSet presAssocID="{2611197B-FFAB-4952-980C-6A701BDC90C5}" presName="composite" presStyleCnt="0"/>
      <dgm:spPr/>
    </dgm:pt>
    <dgm:pt modelId="{311F274F-3BBB-4913-A77F-6F74E1A4F573}" type="pres">
      <dgm:prSet presAssocID="{2611197B-FFAB-4952-980C-6A701BDC90C5}" presName="rect1" presStyleLbl="trAlignAcc1" presStyleIdx="0" presStyleCnt="4">
        <dgm:presLayoutVars>
          <dgm:bulletEnabled val="1"/>
        </dgm:presLayoutVars>
      </dgm:prSet>
      <dgm:spPr/>
      <dgm:t>
        <a:bodyPr/>
        <a:lstStyle/>
        <a:p>
          <a:endParaRPr lang="en-US"/>
        </a:p>
      </dgm:t>
    </dgm:pt>
    <dgm:pt modelId="{6BDF1915-D468-4B66-82D6-D48EAC3A4C52}" type="pres">
      <dgm:prSet presAssocID="{2611197B-FFAB-4952-980C-6A701BDC90C5}" presName="rect2" presStyleLbl="fgImgPlace1" presStyleIdx="0" presStyleCnt="4"/>
      <dgm:spPr/>
    </dgm:pt>
    <dgm:pt modelId="{16917EC6-3063-426D-BFBB-D75994F5BDA8}" type="pres">
      <dgm:prSet presAssocID="{CB997C3A-BED2-48F7-9B1E-5EE4934149AC}" presName="sibTrans" presStyleCnt="0"/>
      <dgm:spPr/>
    </dgm:pt>
    <dgm:pt modelId="{AA511F98-1223-432A-827F-8F1CDB8EA1E5}" type="pres">
      <dgm:prSet presAssocID="{F3899464-BFD6-4149-8179-7235A9AC0828}" presName="composite" presStyleCnt="0"/>
      <dgm:spPr/>
    </dgm:pt>
    <dgm:pt modelId="{F6C7ECD6-5A3B-448F-86F3-18575F7F9DF7}" type="pres">
      <dgm:prSet presAssocID="{F3899464-BFD6-4149-8179-7235A9AC0828}" presName="rect1" presStyleLbl="trAlignAcc1" presStyleIdx="1" presStyleCnt="4">
        <dgm:presLayoutVars>
          <dgm:bulletEnabled val="1"/>
        </dgm:presLayoutVars>
      </dgm:prSet>
      <dgm:spPr/>
      <dgm:t>
        <a:bodyPr/>
        <a:lstStyle/>
        <a:p>
          <a:endParaRPr lang="en-US"/>
        </a:p>
      </dgm:t>
    </dgm:pt>
    <dgm:pt modelId="{D16EA496-5F25-4298-A754-F9E04B2F6D78}" type="pres">
      <dgm:prSet presAssocID="{F3899464-BFD6-4149-8179-7235A9AC0828}" presName="rect2" presStyleLbl="fgImgPlace1" presStyleIdx="1" presStyleCnt="4"/>
      <dgm:spPr/>
    </dgm:pt>
    <dgm:pt modelId="{4408D512-903B-4539-9F25-7B5396EF8B00}" type="pres">
      <dgm:prSet presAssocID="{5D1752DE-B7F1-40F9-80B4-1D878D45850C}" presName="sibTrans" presStyleCnt="0"/>
      <dgm:spPr/>
    </dgm:pt>
    <dgm:pt modelId="{007E07A1-A1B0-4E27-AEF4-6C23ED32809E}" type="pres">
      <dgm:prSet presAssocID="{19C0FEF5-F3E1-4DD3-9E83-E9AA19F935C6}" presName="composite" presStyleCnt="0"/>
      <dgm:spPr/>
    </dgm:pt>
    <dgm:pt modelId="{6EBB289B-1398-4B9F-99C8-237AB4743BD0}" type="pres">
      <dgm:prSet presAssocID="{19C0FEF5-F3E1-4DD3-9E83-E9AA19F935C6}" presName="rect1" presStyleLbl="trAlignAcc1" presStyleIdx="2" presStyleCnt="4">
        <dgm:presLayoutVars>
          <dgm:bulletEnabled val="1"/>
        </dgm:presLayoutVars>
      </dgm:prSet>
      <dgm:spPr/>
      <dgm:t>
        <a:bodyPr/>
        <a:lstStyle/>
        <a:p>
          <a:pPr rtl="1"/>
          <a:endParaRPr lang="fa-IR"/>
        </a:p>
      </dgm:t>
    </dgm:pt>
    <dgm:pt modelId="{322D71C1-65E4-4191-ACCF-4B25C7F3E796}" type="pres">
      <dgm:prSet presAssocID="{19C0FEF5-F3E1-4DD3-9E83-E9AA19F935C6}" presName="rect2" presStyleLbl="fgImgPlace1" presStyleIdx="2" presStyleCnt="4"/>
      <dgm:spPr/>
    </dgm:pt>
    <dgm:pt modelId="{1CC21B0E-9ABE-4FA9-BB8C-0164AF40EE41}" type="pres">
      <dgm:prSet presAssocID="{E5D9BE10-63A4-4FE5-A30C-9A3688AE47B3}" presName="sibTrans" presStyleCnt="0"/>
      <dgm:spPr/>
    </dgm:pt>
    <dgm:pt modelId="{B5B0A318-F0E3-4142-85F1-29BCC2D64D5A}" type="pres">
      <dgm:prSet presAssocID="{F552B73E-D976-44C3-8F91-9E9BC6DF43E4}" presName="composite" presStyleCnt="0"/>
      <dgm:spPr/>
    </dgm:pt>
    <dgm:pt modelId="{5FBF1CB3-FF2D-4C9D-8717-3154FB7D50D3}" type="pres">
      <dgm:prSet presAssocID="{F552B73E-D976-44C3-8F91-9E9BC6DF43E4}" presName="rect1" presStyleLbl="trAlignAcc1" presStyleIdx="3" presStyleCnt="4">
        <dgm:presLayoutVars>
          <dgm:bulletEnabled val="1"/>
        </dgm:presLayoutVars>
      </dgm:prSet>
      <dgm:spPr/>
      <dgm:t>
        <a:bodyPr/>
        <a:lstStyle/>
        <a:p>
          <a:endParaRPr lang="en-US"/>
        </a:p>
      </dgm:t>
    </dgm:pt>
    <dgm:pt modelId="{2CB4C4FA-ADF4-4E02-B797-02D7F8EDBF18}" type="pres">
      <dgm:prSet presAssocID="{F552B73E-D976-44C3-8F91-9E9BC6DF43E4}" presName="rect2" presStyleLbl="fgImgPlace1" presStyleIdx="3" presStyleCnt="4"/>
      <dgm:spPr/>
    </dgm:pt>
  </dgm:ptLst>
  <dgm:cxnLst>
    <dgm:cxn modelId="{829DFBB8-6FA7-4D39-B739-CD297948C94C}" type="presOf" srcId="{63CF50AA-3D3B-456F-A96E-AC6CF556F368}" destId="{4F98E492-9268-455A-BDE8-37848907E321}" srcOrd="0" destOrd="0" presId="urn:microsoft.com/office/officeart/2008/layout/PictureStrips"/>
    <dgm:cxn modelId="{66A34C9C-F09D-49A2-852B-E52BD6B147B9}" type="presOf" srcId="{F3899464-BFD6-4149-8179-7235A9AC0828}" destId="{F6C7ECD6-5A3B-448F-86F3-18575F7F9DF7}" srcOrd="0" destOrd="0" presId="urn:microsoft.com/office/officeart/2008/layout/PictureStrips"/>
    <dgm:cxn modelId="{4D3A7114-69CE-4CBE-AE21-415F4EA24B6B}" srcId="{63CF50AA-3D3B-456F-A96E-AC6CF556F368}" destId="{2611197B-FFAB-4952-980C-6A701BDC90C5}" srcOrd="0" destOrd="0" parTransId="{3B7D9796-990B-44A1-8042-6E8224154296}" sibTransId="{CB997C3A-BED2-48F7-9B1E-5EE4934149AC}"/>
    <dgm:cxn modelId="{75B953AA-E3C4-4968-8F4E-B5280534CB23}" srcId="{63CF50AA-3D3B-456F-A96E-AC6CF556F368}" destId="{F3899464-BFD6-4149-8179-7235A9AC0828}" srcOrd="1" destOrd="0" parTransId="{4E0C762C-B6E2-466D-8BF4-0F6967996706}" sibTransId="{5D1752DE-B7F1-40F9-80B4-1D878D45850C}"/>
    <dgm:cxn modelId="{7E568E70-F006-486B-8003-55ECFA22D56E}" srcId="{63CF50AA-3D3B-456F-A96E-AC6CF556F368}" destId="{19C0FEF5-F3E1-4DD3-9E83-E9AA19F935C6}" srcOrd="2" destOrd="0" parTransId="{091469C0-D4C0-4477-AF97-4CC06A7AD3B7}" sibTransId="{E5D9BE10-63A4-4FE5-A30C-9A3688AE47B3}"/>
    <dgm:cxn modelId="{254965C1-9FA4-47C9-9E29-41EB1457B7C8}" srcId="{63CF50AA-3D3B-456F-A96E-AC6CF556F368}" destId="{F552B73E-D976-44C3-8F91-9E9BC6DF43E4}" srcOrd="3" destOrd="0" parTransId="{75F5B613-70C0-4745-8E50-7E608ECD0AB6}" sibTransId="{4F28A9AD-7809-4249-AA7E-B05644A19F76}"/>
    <dgm:cxn modelId="{E78442C3-E690-4DAB-AD10-18C886E0D8D6}" type="presOf" srcId="{19C0FEF5-F3E1-4DD3-9E83-E9AA19F935C6}" destId="{6EBB289B-1398-4B9F-99C8-237AB4743BD0}" srcOrd="0" destOrd="0" presId="urn:microsoft.com/office/officeart/2008/layout/PictureStrips"/>
    <dgm:cxn modelId="{BD6B848A-60C5-4DD3-8D9A-A058F22A70D1}" type="presOf" srcId="{F552B73E-D976-44C3-8F91-9E9BC6DF43E4}" destId="{5FBF1CB3-FF2D-4C9D-8717-3154FB7D50D3}" srcOrd="0" destOrd="0" presId="urn:microsoft.com/office/officeart/2008/layout/PictureStrips"/>
    <dgm:cxn modelId="{55FC1C6F-0D58-47EA-9599-BCA0B4E5225B}" type="presOf" srcId="{2611197B-FFAB-4952-980C-6A701BDC90C5}" destId="{311F274F-3BBB-4913-A77F-6F74E1A4F573}" srcOrd="0" destOrd="0" presId="urn:microsoft.com/office/officeart/2008/layout/PictureStrips"/>
    <dgm:cxn modelId="{073110FF-C4B7-48DE-8EB8-63051B3AC12D}" type="presParOf" srcId="{4F98E492-9268-455A-BDE8-37848907E321}" destId="{F0D09D60-3DA9-414F-A0F2-45645B35E3B9}" srcOrd="0" destOrd="0" presId="urn:microsoft.com/office/officeart/2008/layout/PictureStrips"/>
    <dgm:cxn modelId="{F6B5979D-E0DB-4EF8-86AA-CD424417AFA3}" type="presParOf" srcId="{F0D09D60-3DA9-414F-A0F2-45645B35E3B9}" destId="{311F274F-3BBB-4913-A77F-6F74E1A4F573}" srcOrd="0" destOrd="0" presId="urn:microsoft.com/office/officeart/2008/layout/PictureStrips"/>
    <dgm:cxn modelId="{0F0BECE2-0FBD-444B-9588-246075F2023C}" type="presParOf" srcId="{F0D09D60-3DA9-414F-A0F2-45645B35E3B9}" destId="{6BDF1915-D468-4B66-82D6-D48EAC3A4C52}" srcOrd="1" destOrd="0" presId="urn:microsoft.com/office/officeart/2008/layout/PictureStrips"/>
    <dgm:cxn modelId="{BC53E0DA-0613-4764-B4C1-FF399F8F5F6B}" type="presParOf" srcId="{4F98E492-9268-455A-BDE8-37848907E321}" destId="{16917EC6-3063-426D-BFBB-D75994F5BDA8}" srcOrd="1" destOrd="0" presId="urn:microsoft.com/office/officeart/2008/layout/PictureStrips"/>
    <dgm:cxn modelId="{E195C05B-0288-4DEC-AEA6-6605B3A55B2B}" type="presParOf" srcId="{4F98E492-9268-455A-BDE8-37848907E321}" destId="{AA511F98-1223-432A-827F-8F1CDB8EA1E5}" srcOrd="2" destOrd="0" presId="urn:microsoft.com/office/officeart/2008/layout/PictureStrips"/>
    <dgm:cxn modelId="{25ACF92B-5684-45AA-9E9C-E7FA70D95CAA}" type="presParOf" srcId="{AA511F98-1223-432A-827F-8F1CDB8EA1E5}" destId="{F6C7ECD6-5A3B-448F-86F3-18575F7F9DF7}" srcOrd="0" destOrd="0" presId="urn:microsoft.com/office/officeart/2008/layout/PictureStrips"/>
    <dgm:cxn modelId="{66380697-AB26-445B-BC44-F5BBC69497AA}" type="presParOf" srcId="{AA511F98-1223-432A-827F-8F1CDB8EA1E5}" destId="{D16EA496-5F25-4298-A754-F9E04B2F6D78}" srcOrd="1" destOrd="0" presId="urn:microsoft.com/office/officeart/2008/layout/PictureStrips"/>
    <dgm:cxn modelId="{4E795768-1DDC-456E-942D-1CC82B9995C6}" type="presParOf" srcId="{4F98E492-9268-455A-BDE8-37848907E321}" destId="{4408D512-903B-4539-9F25-7B5396EF8B00}" srcOrd="3" destOrd="0" presId="urn:microsoft.com/office/officeart/2008/layout/PictureStrips"/>
    <dgm:cxn modelId="{CC6BB485-0763-4882-9D80-EF1D6B35EFA6}" type="presParOf" srcId="{4F98E492-9268-455A-BDE8-37848907E321}" destId="{007E07A1-A1B0-4E27-AEF4-6C23ED32809E}" srcOrd="4" destOrd="0" presId="urn:microsoft.com/office/officeart/2008/layout/PictureStrips"/>
    <dgm:cxn modelId="{7A03034B-9DAA-4290-A595-97F25BFA94FE}" type="presParOf" srcId="{007E07A1-A1B0-4E27-AEF4-6C23ED32809E}" destId="{6EBB289B-1398-4B9F-99C8-237AB4743BD0}" srcOrd="0" destOrd="0" presId="urn:microsoft.com/office/officeart/2008/layout/PictureStrips"/>
    <dgm:cxn modelId="{4E66A0F2-82DB-4882-8EC4-968A438DE737}" type="presParOf" srcId="{007E07A1-A1B0-4E27-AEF4-6C23ED32809E}" destId="{322D71C1-65E4-4191-ACCF-4B25C7F3E796}" srcOrd="1" destOrd="0" presId="urn:microsoft.com/office/officeart/2008/layout/PictureStrips"/>
    <dgm:cxn modelId="{6220538E-22F9-44B1-9B2E-1EB5FE627949}" type="presParOf" srcId="{4F98E492-9268-455A-BDE8-37848907E321}" destId="{1CC21B0E-9ABE-4FA9-BB8C-0164AF40EE41}" srcOrd="5" destOrd="0" presId="urn:microsoft.com/office/officeart/2008/layout/PictureStrips"/>
    <dgm:cxn modelId="{10CEC6F8-9ADF-4B6C-84E2-EF5A0D1EBFF2}" type="presParOf" srcId="{4F98E492-9268-455A-BDE8-37848907E321}" destId="{B5B0A318-F0E3-4142-85F1-29BCC2D64D5A}" srcOrd="6" destOrd="0" presId="urn:microsoft.com/office/officeart/2008/layout/PictureStrips"/>
    <dgm:cxn modelId="{BAB9E553-6C50-4E53-8D42-52274F5A7C4E}" type="presParOf" srcId="{B5B0A318-F0E3-4142-85F1-29BCC2D64D5A}" destId="{5FBF1CB3-FF2D-4C9D-8717-3154FB7D50D3}" srcOrd="0" destOrd="0" presId="urn:microsoft.com/office/officeart/2008/layout/PictureStrips"/>
    <dgm:cxn modelId="{7B6DA098-DD31-411B-8A26-4991BC547273}" type="presParOf" srcId="{B5B0A318-F0E3-4142-85F1-29BCC2D64D5A}" destId="{2CB4C4FA-ADF4-4E02-B797-02D7F8EDBF18}" srcOrd="1" destOrd="0" presId="urn:microsoft.com/office/officeart/2008/layout/PictureStrips"/>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3CF50AA-3D3B-456F-A96E-AC6CF556F368}" type="doc">
      <dgm:prSet loTypeId="urn:microsoft.com/office/officeart/2008/layout/PictureStrips" loCatId="picture" qsTypeId="urn:microsoft.com/office/officeart/2005/8/quickstyle/3d7" qsCatId="3D" csTypeId="urn:microsoft.com/office/officeart/2005/8/colors/colorful5" csCatId="colorful" phldr="1"/>
      <dgm:spPr/>
      <dgm:t>
        <a:bodyPr/>
        <a:lstStyle/>
        <a:p>
          <a:endParaRPr lang="en-US"/>
        </a:p>
      </dgm:t>
    </dgm:pt>
    <dgm:pt modelId="{2611197B-FFAB-4952-980C-6A701BDC90C5}">
      <dgm:prSet custT="1"/>
      <dgm:spPr/>
      <dgm:t>
        <a:bodyPr/>
        <a:lstStyle/>
        <a:p>
          <a:r>
            <a:rPr lang="fa-IR" sz="1600" b="1" dirty="0" smtClean="0">
              <a:cs typeface="Mj_Zobeir" panose="00000400000000000000" pitchFamily="2" charset="-78"/>
            </a:rPr>
            <a:t>قدرت در دست حاکمان </a:t>
          </a:r>
          <a:endParaRPr lang="en-US" sz="1600" b="1" dirty="0"/>
        </a:p>
      </dgm:t>
    </dgm:pt>
    <dgm:pt modelId="{3B7D9796-990B-44A1-8042-6E8224154296}" type="parTrans" cxnId="{4D3A7114-69CE-4CBE-AE21-415F4EA24B6B}">
      <dgm:prSet/>
      <dgm:spPr/>
      <dgm:t>
        <a:bodyPr/>
        <a:lstStyle/>
        <a:p>
          <a:endParaRPr lang="en-US"/>
        </a:p>
      </dgm:t>
    </dgm:pt>
    <dgm:pt modelId="{CB997C3A-BED2-48F7-9B1E-5EE4934149AC}" type="sibTrans" cxnId="{4D3A7114-69CE-4CBE-AE21-415F4EA24B6B}">
      <dgm:prSet/>
      <dgm:spPr/>
      <dgm:t>
        <a:bodyPr/>
        <a:lstStyle/>
        <a:p>
          <a:endParaRPr lang="en-US"/>
        </a:p>
      </dgm:t>
    </dgm:pt>
    <dgm:pt modelId="{F3899464-BFD6-4149-8179-7235A9AC0828}">
      <dgm:prSet custT="1"/>
      <dgm:spPr/>
      <dgm:t>
        <a:bodyPr/>
        <a:lstStyle/>
        <a:p>
          <a:r>
            <a:rPr lang="fa-IR" sz="1400" b="1" dirty="0" smtClean="0">
              <a:cs typeface="Mj_Zobeir" panose="00000400000000000000" pitchFamily="2" charset="-78"/>
            </a:rPr>
            <a:t>دموکراسی و  ارزش های آن کاملا صوری هستند.</a:t>
          </a:r>
          <a:endParaRPr lang="en-US" sz="1400" b="1" dirty="0"/>
        </a:p>
      </dgm:t>
    </dgm:pt>
    <dgm:pt modelId="{4E0C762C-B6E2-466D-8BF4-0F6967996706}" type="parTrans" cxnId="{75B953AA-E3C4-4968-8F4E-B5280534CB23}">
      <dgm:prSet/>
      <dgm:spPr/>
      <dgm:t>
        <a:bodyPr/>
        <a:lstStyle/>
        <a:p>
          <a:endParaRPr lang="en-US"/>
        </a:p>
      </dgm:t>
    </dgm:pt>
    <dgm:pt modelId="{5D1752DE-B7F1-40F9-80B4-1D878D45850C}" type="sibTrans" cxnId="{75B953AA-E3C4-4968-8F4E-B5280534CB23}">
      <dgm:prSet/>
      <dgm:spPr/>
      <dgm:t>
        <a:bodyPr/>
        <a:lstStyle/>
        <a:p>
          <a:endParaRPr lang="en-US"/>
        </a:p>
      </dgm:t>
    </dgm:pt>
    <dgm:pt modelId="{F552B73E-D976-44C3-8F91-9E9BC6DF43E4}">
      <dgm:prSet/>
      <dgm:spPr/>
      <dgm:t>
        <a:bodyPr/>
        <a:lstStyle/>
        <a:p>
          <a:r>
            <a:rPr lang="fa-IR" b="1" dirty="0" smtClean="0">
              <a:cs typeface="Mj_Zobeir" panose="00000400000000000000" pitchFamily="2" charset="-78"/>
            </a:rPr>
            <a:t>حاکمیت قانون و بیطرفی قوه قضائیه وجود ندارد</a:t>
          </a:r>
          <a:endParaRPr lang="en-US" b="1" dirty="0"/>
        </a:p>
      </dgm:t>
    </dgm:pt>
    <dgm:pt modelId="{75F5B613-70C0-4745-8E50-7E608ECD0AB6}" type="parTrans" cxnId="{254965C1-9FA4-47C9-9E29-41EB1457B7C8}">
      <dgm:prSet/>
      <dgm:spPr/>
      <dgm:t>
        <a:bodyPr/>
        <a:lstStyle/>
        <a:p>
          <a:endParaRPr lang="en-US"/>
        </a:p>
      </dgm:t>
    </dgm:pt>
    <dgm:pt modelId="{4F28A9AD-7809-4249-AA7E-B05644A19F76}" type="sibTrans" cxnId="{254965C1-9FA4-47C9-9E29-41EB1457B7C8}">
      <dgm:prSet/>
      <dgm:spPr/>
      <dgm:t>
        <a:bodyPr/>
        <a:lstStyle/>
        <a:p>
          <a:endParaRPr lang="en-US"/>
        </a:p>
      </dgm:t>
    </dgm:pt>
    <dgm:pt modelId="{4959C96A-E90F-4C1D-B120-6DF443A3E5DB}">
      <dgm:prSet custT="1"/>
      <dgm:spPr/>
      <dgm:t>
        <a:bodyPr/>
        <a:lstStyle/>
        <a:p>
          <a:r>
            <a:rPr lang="fa-IR" sz="1200" b="1" dirty="0" smtClean="0">
              <a:cs typeface="Mj_Zobeir" panose="00000400000000000000" pitchFamily="2" charset="-78"/>
            </a:rPr>
            <a:t>یک جناح راست گرا حاکمیت داردکه به نوعی ایدئولوژی خاص تعهد دارد.</a:t>
          </a:r>
          <a:endParaRPr lang="en-US" sz="1200" b="1" dirty="0"/>
        </a:p>
      </dgm:t>
    </dgm:pt>
    <dgm:pt modelId="{CE17C7F2-E99D-4E99-8BE2-DDCE5349F946}" type="parTrans" cxnId="{701C8313-5ABF-461C-A786-0CB531F5D50E}">
      <dgm:prSet/>
      <dgm:spPr/>
      <dgm:t>
        <a:bodyPr/>
        <a:lstStyle/>
        <a:p>
          <a:endParaRPr lang="en-US"/>
        </a:p>
      </dgm:t>
    </dgm:pt>
    <dgm:pt modelId="{ACB60EA3-49F4-497F-9219-62450977C4EE}" type="sibTrans" cxnId="{701C8313-5ABF-461C-A786-0CB531F5D50E}">
      <dgm:prSet/>
      <dgm:spPr/>
      <dgm:t>
        <a:bodyPr/>
        <a:lstStyle/>
        <a:p>
          <a:endParaRPr lang="en-US"/>
        </a:p>
      </dgm:t>
    </dgm:pt>
    <dgm:pt modelId="{4F98E492-9268-455A-BDE8-37848907E321}" type="pres">
      <dgm:prSet presAssocID="{63CF50AA-3D3B-456F-A96E-AC6CF556F368}" presName="Name0" presStyleCnt="0">
        <dgm:presLayoutVars>
          <dgm:dir/>
          <dgm:resizeHandles val="exact"/>
        </dgm:presLayoutVars>
      </dgm:prSet>
      <dgm:spPr/>
      <dgm:t>
        <a:bodyPr/>
        <a:lstStyle/>
        <a:p>
          <a:endParaRPr lang="en-US"/>
        </a:p>
      </dgm:t>
    </dgm:pt>
    <dgm:pt modelId="{F0D09D60-3DA9-414F-A0F2-45645B35E3B9}" type="pres">
      <dgm:prSet presAssocID="{2611197B-FFAB-4952-980C-6A701BDC90C5}" presName="composite" presStyleCnt="0"/>
      <dgm:spPr/>
    </dgm:pt>
    <dgm:pt modelId="{311F274F-3BBB-4913-A77F-6F74E1A4F573}" type="pres">
      <dgm:prSet presAssocID="{2611197B-FFAB-4952-980C-6A701BDC90C5}" presName="rect1" presStyleLbl="trAlignAcc1" presStyleIdx="0" presStyleCnt="4">
        <dgm:presLayoutVars>
          <dgm:bulletEnabled val="1"/>
        </dgm:presLayoutVars>
      </dgm:prSet>
      <dgm:spPr/>
      <dgm:t>
        <a:bodyPr/>
        <a:lstStyle/>
        <a:p>
          <a:endParaRPr lang="en-US"/>
        </a:p>
      </dgm:t>
    </dgm:pt>
    <dgm:pt modelId="{6BDF1915-D468-4B66-82D6-D48EAC3A4C52}" type="pres">
      <dgm:prSet presAssocID="{2611197B-FFAB-4952-980C-6A701BDC90C5}" presName="rect2" presStyleLbl="fgImgPlace1" presStyleIdx="0" presStyleCnt="4"/>
      <dgm:spPr/>
    </dgm:pt>
    <dgm:pt modelId="{16917EC6-3063-426D-BFBB-D75994F5BDA8}" type="pres">
      <dgm:prSet presAssocID="{CB997C3A-BED2-48F7-9B1E-5EE4934149AC}" presName="sibTrans" presStyleCnt="0"/>
      <dgm:spPr/>
    </dgm:pt>
    <dgm:pt modelId="{A32ABBB4-2044-42E6-A56E-3B37DCFB517A}" type="pres">
      <dgm:prSet presAssocID="{4959C96A-E90F-4C1D-B120-6DF443A3E5DB}" presName="composite" presStyleCnt="0"/>
      <dgm:spPr/>
    </dgm:pt>
    <dgm:pt modelId="{12862284-83BF-4865-9D3B-9648D51C6690}" type="pres">
      <dgm:prSet presAssocID="{4959C96A-E90F-4C1D-B120-6DF443A3E5DB}" presName="rect1" presStyleLbl="trAlignAcc1" presStyleIdx="1" presStyleCnt="4">
        <dgm:presLayoutVars>
          <dgm:bulletEnabled val="1"/>
        </dgm:presLayoutVars>
      </dgm:prSet>
      <dgm:spPr/>
      <dgm:t>
        <a:bodyPr/>
        <a:lstStyle/>
        <a:p>
          <a:endParaRPr lang="en-US"/>
        </a:p>
      </dgm:t>
    </dgm:pt>
    <dgm:pt modelId="{712D3FBA-6B5A-4D94-8D7C-54567A2E54A9}" type="pres">
      <dgm:prSet presAssocID="{4959C96A-E90F-4C1D-B120-6DF443A3E5DB}" presName="rect2" presStyleLbl="fgImgPlace1" presStyleIdx="1" presStyleCnt="4"/>
      <dgm:spPr/>
    </dgm:pt>
    <dgm:pt modelId="{5730FE36-4B92-45B0-AEE1-4E90845679EA}" type="pres">
      <dgm:prSet presAssocID="{ACB60EA3-49F4-497F-9219-62450977C4EE}" presName="sibTrans" presStyleCnt="0"/>
      <dgm:spPr/>
    </dgm:pt>
    <dgm:pt modelId="{AA511F98-1223-432A-827F-8F1CDB8EA1E5}" type="pres">
      <dgm:prSet presAssocID="{F3899464-BFD6-4149-8179-7235A9AC0828}" presName="composite" presStyleCnt="0"/>
      <dgm:spPr/>
    </dgm:pt>
    <dgm:pt modelId="{F6C7ECD6-5A3B-448F-86F3-18575F7F9DF7}" type="pres">
      <dgm:prSet presAssocID="{F3899464-BFD6-4149-8179-7235A9AC0828}" presName="rect1" presStyleLbl="trAlignAcc1" presStyleIdx="2" presStyleCnt="4">
        <dgm:presLayoutVars>
          <dgm:bulletEnabled val="1"/>
        </dgm:presLayoutVars>
      </dgm:prSet>
      <dgm:spPr/>
      <dgm:t>
        <a:bodyPr/>
        <a:lstStyle/>
        <a:p>
          <a:endParaRPr lang="en-US"/>
        </a:p>
      </dgm:t>
    </dgm:pt>
    <dgm:pt modelId="{D16EA496-5F25-4298-A754-F9E04B2F6D78}" type="pres">
      <dgm:prSet presAssocID="{F3899464-BFD6-4149-8179-7235A9AC0828}" presName="rect2" presStyleLbl="fgImgPlace1" presStyleIdx="2" presStyleCnt="4"/>
      <dgm:spPr/>
    </dgm:pt>
    <dgm:pt modelId="{4408D512-903B-4539-9F25-7B5396EF8B00}" type="pres">
      <dgm:prSet presAssocID="{5D1752DE-B7F1-40F9-80B4-1D878D45850C}" presName="sibTrans" presStyleCnt="0"/>
      <dgm:spPr/>
    </dgm:pt>
    <dgm:pt modelId="{B5B0A318-F0E3-4142-85F1-29BCC2D64D5A}" type="pres">
      <dgm:prSet presAssocID="{F552B73E-D976-44C3-8F91-9E9BC6DF43E4}" presName="composite" presStyleCnt="0"/>
      <dgm:spPr/>
    </dgm:pt>
    <dgm:pt modelId="{5FBF1CB3-FF2D-4C9D-8717-3154FB7D50D3}" type="pres">
      <dgm:prSet presAssocID="{F552B73E-D976-44C3-8F91-9E9BC6DF43E4}" presName="rect1" presStyleLbl="trAlignAcc1" presStyleIdx="3" presStyleCnt="4">
        <dgm:presLayoutVars>
          <dgm:bulletEnabled val="1"/>
        </dgm:presLayoutVars>
      </dgm:prSet>
      <dgm:spPr/>
      <dgm:t>
        <a:bodyPr/>
        <a:lstStyle/>
        <a:p>
          <a:endParaRPr lang="en-US"/>
        </a:p>
      </dgm:t>
    </dgm:pt>
    <dgm:pt modelId="{2CB4C4FA-ADF4-4E02-B797-02D7F8EDBF18}" type="pres">
      <dgm:prSet presAssocID="{F552B73E-D976-44C3-8F91-9E9BC6DF43E4}" presName="rect2" presStyleLbl="fgImgPlace1" presStyleIdx="3" presStyleCnt="4"/>
      <dgm:spPr/>
    </dgm:pt>
  </dgm:ptLst>
  <dgm:cxnLst>
    <dgm:cxn modelId="{672BE924-4731-46A2-8B1F-36A0824399D8}" type="presOf" srcId="{63CF50AA-3D3B-456F-A96E-AC6CF556F368}" destId="{4F98E492-9268-455A-BDE8-37848907E321}" srcOrd="0" destOrd="0" presId="urn:microsoft.com/office/officeart/2008/layout/PictureStrips"/>
    <dgm:cxn modelId="{254965C1-9FA4-47C9-9E29-41EB1457B7C8}" srcId="{63CF50AA-3D3B-456F-A96E-AC6CF556F368}" destId="{F552B73E-D976-44C3-8F91-9E9BC6DF43E4}" srcOrd="3" destOrd="0" parTransId="{75F5B613-70C0-4745-8E50-7E608ECD0AB6}" sibTransId="{4F28A9AD-7809-4249-AA7E-B05644A19F76}"/>
    <dgm:cxn modelId="{3F0E25F8-C478-478B-83A5-99E23EF3BB71}" type="presOf" srcId="{4959C96A-E90F-4C1D-B120-6DF443A3E5DB}" destId="{12862284-83BF-4865-9D3B-9648D51C6690}" srcOrd="0" destOrd="0" presId="urn:microsoft.com/office/officeart/2008/layout/PictureStrips"/>
    <dgm:cxn modelId="{701C8313-5ABF-461C-A786-0CB531F5D50E}" srcId="{63CF50AA-3D3B-456F-A96E-AC6CF556F368}" destId="{4959C96A-E90F-4C1D-B120-6DF443A3E5DB}" srcOrd="1" destOrd="0" parTransId="{CE17C7F2-E99D-4E99-8BE2-DDCE5349F946}" sibTransId="{ACB60EA3-49F4-497F-9219-62450977C4EE}"/>
    <dgm:cxn modelId="{75B953AA-E3C4-4968-8F4E-B5280534CB23}" srcId="{63CF50AA-3D3B-456F-A96E-AC6CF556F368}" destId="{F3899464-BFD6-4149-8179-7235A9AC0828}" srcOrd="2" destOrd="0" parTransId="{4E0C762C-B6E2-466D-8BF4-0F6967996706}" sibTransId="{5D1752DE-B7F1-40F9-80B4-1D878D45850C}"/>
    <dgm:cxn modelId="{ED90D976-6FC9-474C-B5B6-5B21AC587789}" type="presOf" srcId="{2611197B-FFAB-4952-980C-6A701BDC90C5}" destId="{311F274F-3BBB-4913-A77F-6F74E1A4F573}" srcOrd="0" destOrd="0" presId="urn:microsoft.com/office/officeart/2008/layout/PictureStrips"/>
    <dgm:cxn modelId="{4D3A7114-69CE-4CBE-AE21-415F4EA24B6B}" srcId="{63CF50AA-3D3B-456F-A96E-AC6CF556F368}" destId="{2611197B-FFAB-4952-980C-6A701BDC90C5}" srcOrd="0" destOrd="0" parTransId="{3B7D9796-990B-44A1-8042-6E8224154296}" sibTransId="{CB997C3A-BED2-48F7-9B1E-5EE4934149AC}"/>
    <dgm:cxn modelId="{95CEB7F3-8454-4CBF-8E17-D3817B3ECDB4}" type="presOf" srcId="{F3899464-BFD6-4149-8179-7235A9AC0828}" destId="{F6C7ECD6-5A3B-448F-86F3-18575F7F9DF7}" srcOrd="0" destOrd="0" presId="urn:microsoft.com/office/officeart/2008/layout/PictureStrips"/>
    <dgm:cxn modelId="{BFB92D00-A89C-4E47-AFAE-2D0A7399E415}" type="presOf" srcId="{F552B73E-D976-44C3-8F91-9E9BC6DF43E4}" destId="{5FBF1CB3-FF2D-4C9D-8717-3154FB7D50D3}" srcOrd="0" destOrd="0" presId="urn:microsoft.com/office/officeart/2008/layout/PictureStrips"/>
    <dgm:cxn modelId="{A13C5F5F-0CDF-42F0-8AF0-82424411D2C7}" type="presParOf" srcId="{4F98E492-9268-455A-BDE8-37848907E321}" destId="{F0D09D60-3DA9-414F-A0F2-45645B35E3B9}" srcOrd="0" destOrd="0" presId="urn:microsoft.com/office/officeart/2008/layout/PictureStrips"/>
    <dgm:cxn modelId="{7FBA404B-364D-48FD-9C60-E0ECA539B481}" type="presParOf" srcId="{F0D09D60-3DA9-414F-A0F2-45645B35E3B9}" destId="{311F274F-3BBB-4913-A77F-6F74E1A4F573}" srcOrd="0" destOrd="0" presId="urn:microsoft.com/office/officeart/2008/layout/PictureStrips"/>
    <dgm:cxn modelId="{E3B8DF44-8DE6-4CEA-9A2B-0221E896B8E1}" type="presParOf" srcId="{F0D09D60-3DA9-414F-A0F2-45645B35E3B9}" destId="{6BDF1915-D468-4B66-82D6-D48EAC3A4C52}" srcOrd="1" destOrd="0" presId="urn:microsoft.com/office/officeart/2008/layout/PictureStrips"/>
    <dgm:cxn modelId="{9312AB60-DDF7-4D96-961A-AF7690788778}" type="presParOf" srcId="{4F98E492-9268-455A-BDE8-37848907E321}" destId="{16917EC6-3063-426D-BFBB-D75994F5BDA8}" srcOrd="1" destOrd="0" presId="urn:microsoft.com/office/officeart/2008/layout/PictureStrips"/>
    <dgm:cxn modelId="{66C5EE86-BB61-43CB-A633-CE75B224CB1A}" type="presParOf" srcId="{4F98E492-9268-455A-BDE8-37848907E321}" destId="{A32ABBB4-2044-42E6-A56E-3B37DCFB517A}" srcOrd="2" destOrd="0" presId="urn:microsoft.com/office/officeart/2008/layout/PictureStrips"/>
    <dgm:cxn modelId="{92CEA118-5481-4904-A119-E6B15273F1BC}" type="presParOf" srcId="{A32ABBB4-2044-42E6-A56E-3B37DCFB517A}" destId="{12862284-83BF-4865-9D3B-9648D51C6690}" srcOrd="0" destOrd="0" presId="urn:microsoft.com/office/officeart/2008/layout/PictureStrips"/>
    <dgm:cxn modelId="{CE88D0FD-ABC1-400D-BEDC-7CA80766ED23}" type="presParOf" srcId="{A32ABBB4-2044-42E6-A56E-3B37DCFB517A}" destId="{712D3FBA-6B5A-4D94-8D7C-54567A2E54A9}" srcOrd="1" destOrd="0" presId="urn:microsoft.com/office/officeart/2008/layout/PictureStrips"/>
    <dgm:cxn modelId="{968BCBF1-55B8-40DD-9D36-77F6AAA428A4}" type="presParOf" srcId="{4F98E492-9268-455A-BDE8-37848907E321}" destId="{5730FE36-4B92-45B0-AEE1-4E90845679EA}" srcOrd="3" destOrd="0" presId="urn:microsoft.com/office/officeart/2008/layout/PictureStrips"/>
    <dgm:cxn modelId="{D6528EFC-BC51-4B50-A492-4C58E73F82CE}" type="presParOf" srcId="{4F98E492-9268-455A-BDE8-37848907E321}" destId="{AA511F98-1223-432A-827F-8F1CDB8EA1E5}" srcOrd="4" destOrd="0" presId="urn:microsoft.com/office/officeart/2008/layout/PictureStrips"/>
    <dgm:cxn modelId="{2F53B98A-613B-4094-8882-54137FDC38E5}" type="presParOf" srcId="{AA511F98-1223-432A-827F-8F1CDB8EA1E5}" destId="{F6C7ECD6-5A3B-448F-86F3-18575F7F9DF7}" srcOrd="0" destOrd="0" presId="urn:microsoft.com/office/officeart/2008/layout/PictureStrips"/>
    <dgm:cxn modelId="{4ED8FD4F-A8E9-4CD0-9B5E-81691E4BACDA}" type="presParOf" srcId="{AA511F98-1223-432A-827F-8F1CDB8EA1E5}" destId="{D16EA496-5F25-4298-A754-F9E04B2F6D78}" srcOrd="1" destOrd="0" presId="urn:microsoft.com/office/officeart/2008/layout/PictureStrips"/>
    <dgm:cxn modelId="{8BD1C20D-7429-4582-883C-EC3A6B1C3627}" type="presParOf" srcId="{4F98E492-9268-455A-BDE8-37848907E321}" destId="{4408D512-903B-4539-9F25-7B5396EF8B00}" srcOrd="5" destOrd="0" presId="urn:microsoft.com/office/officeart/2008/layout/PictureStrips"/>
    <dgm:cxn modelId="{B1A7AC80-EF1E-41C4-A4D3-2A5D6B7A19F0}" type="presParOf" srcId="{4F98E492-9268-455A-BDE8-37848907E321}" destId="{B5B0A318-F0E3-4142-85F1-29BCC2D64D5A}" srcOrd="6" destOrd="0" presId="urn:microsoft.com/office/officeart/2008/layout/PictureStrips"/>
    <dgm:cxn modelId="{B00F3393-C5C5-42C8-9F62-48343294A9E2}" type="presParOf" srcId="{B5B0A318-F0E3-4142-85F1-29BCC2D64D5A}" destId="{5FBF1CB3-FF2D-4C9D-8717-3154FB7D50D3}" srcOrd="0" destOrd="0" presId="urn:microsoft.com/office/officeart/2008/layout/PictureStrips"/>
    <dgm:cxn modelId="{5B47CB4C-18DB-442B-9483-69B73E30A6A2}" type="presParOf" srcId="{B5B0A318-F0E3-4142-85F1-29BCC2D64D5A}" destId="{2CB4C4FA-ADF4-4E02-B797-02D7F8EDBF18}" srcOrd="1" destOrd="0" presId="urn:microsoft.com/office/officeart/2008/layout/PictureStrips"/>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3CF50AA-3D3B-456F-A96E-AC6CF556F368}" type="doc">
      <dgm:prSet loTypeId="urn:microsoft.com/office/officeart/2008/layout/PictureStrips" loCatId="picture" qsTypeId="urn:microsoft.com/office/officeart/2005/8/quickstyle/3d7" qsCatId="3D" csTypeId="urn:microsoft.com/office/officeart/2005/8/colors/colorful5" csCatId="colorful" phldr="1"/>
      <dgm:spPr/>
      <dgm:t>
        <a:bodyPr/>
        <a:lstStyle/>
        <a:p>
          <a:endParaRPr lang="en-US"/>
        </a:p>
      </dgm:t>
    </dgm:pt>
    <dgm:pt modelId="{2611197B-FFAB-4952-980C-6A701BDC90C5}">
      <dgm:prSet custT="1"/>
      <dgm:spPr/>
      <dgm:t>
        <a:bodyPr/>
        <a:lstStyle/>
        <a:p>
          <a:r>
            <a:rPr lang="fa-IR" sz="1600" dirty="0" smtClean="0">
              <a:cs typeface="Mj_Zobeir" panose="00000400000000000000" pitchFamily="2" charset="-78"/>
            </a:rPr>
            <a:t>قوه مقننه جایگاهی نداردو دیوان سالاری وجود ندارد.</a:t>
          </a:r>
          <a:endParaRPr lang="en-US" sz="1600" dirty="0"/>
        </a:p>
      </dgm:t>
    </dgm:pt>
    <dgm:pt modelId="{3B7D9796-990B-44A1-8042-6E8224154296}" type="parTrans" cxnId="{4D3A7114-69CE-4CBE-AE21-415F4EA24B6B}">
      <dgm:prSet/>
      <dgm:spPr/>
      <dgm:t>
        <a:bodyPr/>
        <a:lstStyle/>
        <a:p>
          <a:endParaRPr lang="en-US"/>
        </a:p>
      </dgm:t>
    </dgm:pt>
    <dgm:pt modelId="{CB997C3A-BED2-48F7-9B1E-5EE4934149AC}" type="sibTrans" cxnId="{4D3A7114-69CE-4CBE-AE21-415F4EA24B6B}">
      <dgm:prSet/>
      <dgm:spPr/>
      <dgm:t>
        <a:bodyPr/>
        <a:lstStyle/>
        <a:p>
          <a:endParaRPr lang="en-US"/>
        </a:p>
      </dgm:t>
    </dgm:pt>
    <dgm:pt modelId="{F3899464-BFD6-4149-8179-7235A9AC0828}">
      <dgm:prSet custT="1"/>
      <dgm:spPr/>
      <dgm:t>
        <a:bodyPr/>
        <a:lstStyle/>
        <a:p>
          <a:r>
            <a:rPr lang="fa-IR" sz="1200" b="1" dirty="0" smtClean="0">
              <a:cs typeface="Mj_Zobeir" panose="00000400000000000000" pitchFamily="2" charset="-78"/>
            </a:rPr>
            <a:t>افکار </a:t>
          </a:r>
          <a:r>
            <a:rPr lang="fa-IR" sz="1400" b="1" dirty="0" smtClean="0">
              <a:cs typeface="Mj_Zobeir" panose="00000400000000000000" pitchFamily="2" charset="-78"/>
            </a:rPr>
            <a:t>عمومی </a:t>
          </a:r>
          <a:r>
            <a:rPr lang="fa-IR" sz="1200" b="1" dirty="0" smtClean="0">
              <a:cs typeface="Mj_Zobeir" panose="00000400000000000000" pitchFamily="2" charset="-78"/>
            </a:rPr>
            <a:t>شکل نگرفته و فرهنگ سنتی عامل مشروعیت حکومت است.</a:t>
          </a:r>
          <a:endParaRPr lang="en-US" sz="1200" b="1" dirty="0"/>
        </a:p>
      </dgm:t>
    </dgm:pt>
    <dgm:pt modelId="{4E0C762C-B6E2-466D-8BF4-0F6967996706}" type="parTrans" cxnId="{75B953AA-E3C4-4968-8F4E-B5280534CB23}">
      <dgm:prSet/>
      <dgm:spPr/>
      <dgm:t>
        <a:bodyPr/>
        <a:lstStyle/>
        <a:p>
          <a:endParaRPr lang="en-US"/>
        </a:p>
      </dgm:t>
    </dgm:pt>
    <dgm:pt modelId="{5D1752DE-B7F1-40F9-80B4-1D878D45850C}" type="sibTrans" cxnId="{75B953AA-E3C4-4968-8F4E-B5280534CB23}">
      <dgm:prSet/>
      <dgm:spPr/>
      <dgm:t>
        <a:bodyPr/>
        <a:lstStyle/>
        <a:p>
          <a:endParaRPr lang="en-US"/>
        </a:p>
      </dgm:t>
    </dgm:pt>
    <dgm:pt modelId="{F552B73E-D976-44C3-8F91-9E9BC6DF43E4}">
      <dgm:prSet custT="1"/>
      <dgm:spPr/>
      <dgm:t>
        <a:bodyPr/>
        <a:lstStyle/>
        <a:p>
          <a:r>
            <a:rPr lang="fa-IR" sz="1400" dirty="0" smtClean="0">
              <a:cs typeface="Mj_Zobeir" panose="00000400000000000000" pitchFamily="2" charset="-78"/>
            </a:rPr>
            <a:t>مخالفت با نظام سیاسی وجود ندارد وحاکمان نسبت خویشاوندی دارند.</a:t>
          </a:r>
          <a:endParaRPr lang="en-US" sz="1400" dirty="0"/>
        </a:p>
      </dgm:t>
    </dgm:pt>
    <dgm:pt modelId="{75F5B613-70C0-4745-8E50-7E608ECD0AB6}" type="parTrans" cxnId="{254965C1-9FA4-47C9-9E29-41EB1457B7C8}">
      <dgm:prSet/>
      <dgm:spPr/>
      <dgm:t>
        <a:bodyPr/>
        <a:lstStyle/>
        <a:p>
          <a:endParaRPr lang="en-US"/>
        </a:p>
      </dgm:t>
    </dgm:pt>
    <dgm:pt modelId="{4F28A9AD-7809-4249-AA7E-B05644A19F76}" type="sibTrans" cxnId="{254965C1-9FA4-47C9-9E29-41EB1457B7C8}">
      <dgm:prSet/>
      <dgm:spPr/>
      <dgm:t>
        <a:bodyPr/>
        <a:lstStyle/>
        <a:p>
          <a:endParaRPr lang="en-US"/>
        </a:p>
      </dgm:t>
    </dgm:pt>
    <dgm:pt modelId="{4959C96A-E90F-4C1D-B120-6DF443A3E5DB}">
      <dgm:prSet custT="1"/>
      <dgm:spPr/>
      <dgm:t>
        <a:bodyPr/>
        <a:lstStyle/>
        <a:p>
          <a:r>
            <a:rPr lang="fa-IR" sz="1400" b="1" dirty="0" smtClean="0">
              <a:cs typeface="Mj_Zobeir" panose="00000400000000000000" pitchFamily="2" charset="-78"/>
            </a:rPr>
            <a:t>مبتنی بر نظام پادشاهی مشروطه قدرتمند با عقاید مذهبی سنتی</a:t>
          </a:r>
          <a:endParaRPr lang="en-US" sz="1400" b="1" dirty="0"/>
        </a:p>
      </dgm:t>
    </dgm:pt>
    <dgm:pt modelId="{CE17C7F2-E99D-4E99-8BE2-DDCE5349F946}" type="parTrans" cxnId="{701C8313-5ABF-461C-A786-0CB531F5D50E}">
      <dgm:prSet/>
      <dgm:spPr/>
      <dgm:t>
        <a:bodyPr/>
        <a:lstStyle/>
        <a:p>
          <a:endParaRPr lang="en-US"/>
        </a:p>
      </dgm:t>
    </dgm:pt>
    <dgm:pt modelId="{ACB60EA3-49F4-497F-9219-62450977C4EE}" type="sibTrans" cxnId="{701C8313-5ABF-461C-A786-0CB531F5D50E}">
      <dgm:prSet/>
      <dgm:spPr/>
      <dgm:t>
        <a:bodyPr/>
        <a:lstStyle/>
        <a:p>
          <a:endParaRPr lang="en-US"/>
        </a:p>
      </dgm:t>
    </dgm:pt>
    <dgm:pt modelId="{4F98E492-9268-455A-BDE8-37848907E321}" type="pres">
      <dgm:prSet presAssocID="{63CF50AA-3D3B-456F-A96E-AC6CF556F368}" presName="Name0" presStyleCnt="0">
        <dgm:presLayoutVars>
          <dgm:dir/>
          <dgm:resizeHandles val="exact"/>
        </dgm:presLayoutVars>
      </dgm:prSet>
      <dgm:spPr/>
      <dgm:t>
        <a:bodyPr/>
        <a:lstStyle/>
        <a:p>
          <a:endParaRPr lang="en-US"/>
        </a:p>
      </dgm:t>
    </dgm:pt>
    <dgm:pt modelId="{F0D09D60-3DA9-414F-A0F2-45645B35E3B9}" type="pres">
      <dgm:prSet presAssocID="{2611197B-FFAB-4952-980C-6A701BDC90C5}" presName="composite" presStyleCnt="0"/>
      <dgm:spPr/>
    </dgm:pt>
    <dgm:pt modelId="{311F274F-3BBB-4913-A77F-6F74E1A4F573}" type="pres">
      <dgm:prSet presAssocID="{2611197B-FFAB-4952-980C-6A701BDC90C5}" presName="rect1" presStyleLbl="trAlignAcc1" presStyleIdx="0" presStyleCnt="4">
        <dgm:presLayoutVars>
          <dgm:bulletEnabled val="1"/>
        </dgm:presLayoutVars>
      </dgm:prSet>
      <dgm:spPr/>
      <dgm:t>
        <a:bodyPr/>
        <a:lstStyle/>
        <a:p>
          <a:endParaRPr lang="en-US"/>
        </a:p>
      </dgm:t>
    </dgm:pt>
    <dgm:pt modelId="{6BDF1915-D468-4B66-82D6-D48EAC3A4C52}" type="pres">
      <dgm:prSet presAssocID="{2611197B-FFAB-4952-980C-6A701BDC90C5}" presName="rect2" presStyleLbl="fgImgPlace1" presStyleIdx="0" presStyleCnt="4"/>
      <dgm:spPr/>
    </dgm:pt>
    <dgm:pt modelId="{16917EC6-3063-426D-BFBB-D75994F5BDA8}" type="pres">
      <dgm:prSet presAssocID="{CB997C3A-BED2-48F7-9B1E-5EE4934149AC}" presName="sibTrans" presStyleCnt="0"/>
      <dgm:spPr/>
    </dgm:pt>
    <dgm:pt modelId="{A32ABBB4-2044-42E6-A56E-3B37DCFB517A}" type="pres">
      <dgm:prSet presAssocID="{4959C96A-E90F-4C1D-B120-6DF443A3E5DB}" presName="composite" presStyleCnt="0"/>
      <dgm:spPr/>
    </dgm:pt>
    <dgm:pt modelId="{12862284-83BF-4865-9D3B-9648D51C6690}" type="pres">
      <dgm:prSet presAssocID="{4959C96A-E90F-4C1D-B120-6DF443A3E5DB}" presName="rect1" presStyleLbl="trAlignAcc1" presStyleIdx="1" presStyleCnt="4">
        <dgm:presLayoutVars>
          <dgm:bulletEnabled val="1"/>
        </dgm:presLayoutVars>
      </dgm:prSet>
      <dgm:spPr/>
      <dgm:t>
        <a:bodyPr/>
        <a:lstStyle/>
        <a:p>
          <a:endParaRPr lang="en-US"/>
        </a:p>
      </dgm:t>
    </dgm:pt>
    <dgm:pt modelId="{712D3FBA-6B5A-4D94-8D7C-54567A2E54A9}" type="pres">
      <dgm:prSet presAssocID="{4959C96A-E90F-4C1D-B120-6DF443A3E5DB}" presName="rect2" presStyleLbl="fgImgPlace1" presStyleIdx="1" presStyleCnt="4"/>
      <dgm:spPr/>
    </dgm:pt>
    <dgm:pt modelId="{5730FE36-4B92-45B0-AEE1-4E90845679EA}" type="pres">
      <dgm:prSet presAssocID="{ACB60EA3-49F4-497F-9219-62450977C4EE}" presName="sibTrans" presStyleCnt="0"/>
      <dgm:spPr/>
    </dgm:pt>
    <dgm:pt modelId="{AA511F98-1223-432A-827F-8F1CDB8EA1E5}" type="pres">
      <dgm:prSet presAssocID="{F3899464-BFD6-4149-8179-7235A9AC0828}" presName="composite" presStyleCnt="0"/>
      <dgm:spPr/>
    </dgm:pt>
    <dgm:pt modelId="{F6C7ECD6-5A3B-448F-86F3-18575F7F9DF7}" type="pres">
      <dgm:prSet presAssocID="{F3899464-BFD6-4149-8179-7235A9AC0828}" presName="rect1" presStyleLbl="trAlignAcc1" presStyleIdx="2" presStyleCnt="4">
        <dgm:presLayoutVars>
          <dgm:bulletEnabled val="1"/>
        </dgm:presLayoutVars>
      </dgm:prSet>
      <dgm:spPr/>
      <dgm:t>
        <a:bodyPr/>
        <a:lstStyle/>
        <a:p>
          <a:endParaRPr lang="en-US"/>
        </a:p>
      </dgm:t>
    </dgm:pt>
    <dgm:pt modelId="{D16EA496-5F25-4298-A754-F9E04B2F6D78}" type="pres">
      <dgm:prSet presAssocID="{F3899464-BFD6-4149-8179-7235A9AC0828}" presName="rect2" presStyleLbl="fgImgPlace1" presStyleIdx="2" presStyleCnt="4"/>
      <dgm:spPr/>
    </dgm:pt>
    <dgm:pt modelId="{4408D512-903B-4539-9F25-7B5396EF8B00}" type="pres">
      <dgm:prSet presAssocID="{5D1752DE-B7F1-40F9-80B4-1D878D45850C}" presName="sibTrans" presStyleCnt="0"/>
      <dgm:spPr/>
    </dgm:pt>
    <dgm:pt modelId="{B5B0A318-F0E3-4142-85F1-29BCC2D64D5A}" type="pres">
      <dgm:prSet presAssocID="{F552B73E-D976-44C3-8F91-9E9BC6DF43E4}" presName="composite" presStyleCnt="0"/>
      <dgm:spPr/>
    </dgm:pt>
    <dgm:pt modelId="{5FBF1CB3-FF2D-4C9D-8717-3154FB7D50D3}" type="pres">
      <dgm:prSet presAssocID="{F552B73E-D976-44C3-8F91-9E9BC6DF43E4}" presName="rect1" presStyleLbl="trAlignAcc1" presStyleIdx="3" presStyleCnt="4">
        <dgm:presLayoutVars>
          <dgm:bulletEnabled val="1"/>
        </dgm:presLayoutVars>
      </dgm:prSet>
      <dgm:spPr/>
      <dgm:t>
        <a:bodyPr/>
        <a:lstStyle/>
        <a:p>
          <a:endParaRPr lang="en-US"/>
        </a:p>
      </dgm:t>
    </dgm:pt>
    <dgm:pt modelId="{2CB4C4FA-ADF4-4E02-B797-02D7F8EDBF18}" type="pres">
      <dgm:prSet presAssocID="{F552B73E-D976-44C3-8F91-9E9BC6DF43E4}" presName="rect2" presStyleLbl="fgImgPlace1" presStyleIdx="3" presStyleCnt="4"/>
      <dgm:spPr/>
    </dgm:pt>
  </dgm:ptLst>
  <dgm:cxnLst>
    <dgm:cxn modelId="{75247AB7-BEF5-42CB-B4B2-EFB2F88730CD}" type="presOf" srcId="{4959C96A-E90F-4C1D-B120-6DF443A3E5DB}" destId="{12862284-83BF-4865-9D3B-9648D51C6690}" srcOrd="0" destOrd="0" presId="urn:microsoft.com/office/officeart/2008/layout/PictureStrips"/>
    <dgm:cxn modelId="{D9610A0F-8252-457A-9FBF-7996A920102A}" type="presOf" srcId="{63CF50AA-3D3B-456F-A96E-AC6CF556F368}" destId="{4F98E492-9268-455A-BDE8-37848907E321}" srcOrd="0" destOrd="0" presId="urn:microsoft.com/office/officeart/2008/layout/PictureStrips"/>
    <dgm:cxn modelId="{4D3A7114-69CE-4CBE-AE21-415F4EA24B6B}" srcId="{63CF50AA-3D3B-456F-A96E-AC6CF556F368}" destId="{2611197B-FFAB-4952-980C-6A701BDC90C5}" srcOrd="0" destOrd="0" parTransId="{3B7D9796-990B-44A1-8042-6E8224154296}" sibTransId="{CB997C3A-BED2-48F7-9B1E-5EE4934149AC}"/>
    <dgm:cxn modelId="{BEA87447-2AF1-4E0A-B3F6-0C393D456A65}" type="presOf" srcId="{2611197B-FFAB-4952-980C-6A701BDC90C5}" destId="{311F274F-3BBB-4913-A77F-6F74E1A4F573}" srcOrd="0" destOrd="0" presId="urn:microsoft.com/office/officeart/2008/layout/PictureStrips"/>
    <dgm:cxn modelId="{86865491-F988-41EF-A098-E3B882260350}" type="presOf" srcId="{F552B73E-D976-44C3-8F91-9E9BC6DF43E4}" destId="{5FBF1CB3-FF2D-4C9D-8717-3154FB7D50D3}" srcOrd="0" destOrd="0" presId="urn:microsoft.com/office/officeart/2008/layout/PictureStrips"/>
    <dgm:cxn modelId="{701C8313-5ABF-461C-A786-0CB531F5D50E}" srcId="{63CF50AA-3D3B-456F-A96E-AC6CF556F368}" destId="{4959C96A-E90F-4C1D-B120-6DF443A3E5DB}" srcOrd="1" destOrd="0" parTransId="{CE17C7F2-E99D-4E99-8BE2-DDCE5349F946}" sibTransId="{ACB60EA3-49F4-497F-9219-62450977C4EE}"/>
    <dgm:cxn modelId="{FDF72890-C152-45D8-A75A-7644A2248D6E}" type="presOf" srcId="{F3899464-BFD6-4149-8179-7235A9AC0828}" destId="{F6C7ECD6-5A3B-448F-86F3-18575F7F9DF7}" srcOrd="0" destOrd="0" presId="urn:microsoft.com/office/officeart/2008/layout/PictureStrips"/>
    <dgm:cxn modelId="{254965C1-9FA4-47C9-9E29-41EB1457B7C8}" srcId="{63CF50AA-3D3B-456F-A96E-AC6CF556F368}" destId="{F552B73E-D976-44C3-8F91-9E9BC6DF43E4}" srcOrd="3" destOrd="0" parTransId="{75F5B613-70C0-4745-8E50-7E608ECD0AB6}" sibTransId="{4F28A9AD-7809-4249-AA7E-B05644A19F76}"/>
    <dgm:cxn modelId="{75B953AA-E3C4-4968-8F4E-B5280534CB23}" srcId="{63CF50AA-3D3B-456F-A96E-AC6CF556F368}" destId="{F3899464-BFD6-4149-8179-7235A9AC0828}" srcOrd="2" destOrd="0" parTransId="{4E0C762C-B6E2-466D-8BF4-0F6967996706}" sibTransId="{5D1752DE-B7F1-40F9-80B4-1D878D45850C}"/>
    <dgm:cxn modelId="{F7A4C1CD-DE76-4D5E-8194-C25E4672E142}" type="presParOf" srcId="{4F98E492-9268-455A-BDE8-37848907E321}" destId="{F0D09D60-3DA9-414F-A0F2-45645B35E3B9}" srcOrd="0" destOrd="0" presId="urn:microsoft.com/office/officeart/2008/layout/PictureStrips"/>
    <dgm:cxn modelId="{A3558A2E-B879-4962-B392-D95AA1B246EC}" type="presParOf" srcId="{F0D09D60-3DA9-414F-A0F2-45645B35E3B9}" destId="{311F274F-3BBB-4913-A77F-6F74E1A4F573}" srcOrd="0" destOrd="0" presId="urn:microsoft.com/office/officeart/2008/layout/PictureStrips"/>
    <dgm:cxn modelId="{1178DEA4-9A9E-4B14-8397-C2CF66DB3CA8}" type="presParOf" srcId="{F0D09D60-3DA9-414F-A0F2-45645B35E3B9}" destId="{6BDF1915-D468-4B66-82D6-D48EAC3A4C52}" srcOrd="1" destOrd="0" presId="urn:microsoft.com/office/officeart/2008/layout/PictureStrips"/>
    <dgm:cxn modelId="{F9A34672-F7B8-4609-9BE2-F39E545C7DE5}" type="presParOf" srcId="{4F98E492-9268-455A-BDE8-37848907E321}" destId="{16917EC6-3063-426D-BFBB-D75994F5BDA8}" srcOrd="1" destOrd="0" presId="urn:microsoft.com/office/officeart/2008/layout/PictureStrips"/>
    <dgm:cxn modelId="{FA648F1F-6AD0-419E-8C46-3753598B4898}" type="presParOf" srcId="{4F98E492-9268-455A-BDE8-37848907E321}" destId="{A32ABBB4-2044-42E6-A56E-3B37DCFB517A}" srcOrd="2" destOrd="0" presId="urn:microsoft.com/office/officeart/2008/layout/PictureStrips"/>
    <dgm:cxn modelId="{FAA8621E-258E-4D11-B6F2-AD8B8075EDAE}" type="presParOf" srcId="{A32ABBB4-2044-42E6-A56E-3B37DCFB517A}" destId="{12862284-83BF-4865-9D3B-9648D51C6690}" srcOrd="0" destOrd="0" presId="urn:microsoft.com/office/officeart/2008/layout/PictureStrips"/>
    <dgm:cxn modelId="{0DEF754D-6569-441B-81B0-9C463C885BDA}" type="presParOf" srcId="{A32ABBB4-2044-42E6-A56E-3B37DCFB517A}" destId="{712D3FBA-6B5A-4D94-8D7C-54567A2E54A9}" srcOrd="1" destOrd="0" presId="urn:microsoft.com/office/officeart/2008/layout/PictureStrips"/>
    <dgm:cxn modelId="{6A89B2D1-AEAE-46B6-937C-647004A81D68}" type="presParOf" srcId="{4F98E492-9268-455A-BDE8-37848907E321}" destId="{5730FE36-4B92-45B0-AEE1-4E90845679EA}" srcOrd="3" destOrd="0" presId="urn:microsoft.com/office/officeart/2008/layout/PictureStrips"/>
    <dgm:cxn modelId="{FA8CDC58-5284-452F-A8DE-79FE34731C45}" type="presParOf" srcId="{4F98E492-9268-455A-BDE8-37848907E321}" destId="{AA511F98-1223-432A-827F-8F1CDB8EA1E5}" srcOrd="4" destOrd="0" presId="urn:microsoft.com/office/officeart/2008/layout/PictureStrips"/>
    <dgm:cxn modelId="{83ABD11B-3595-4754-9907-51CBAB81569A}" type="presParOf" srcId="{AA511F98-1223-432A-827F-8F1CDB8EA1E5}" destId="{F6C7ECD6-5A3B-448F-86F3-18575F7F9DF7}" srcOrd="0" destOrd="0" presId="urn:microsoft.com/office/officeart/2008/layout/PictureStrips"/>
    <dgm:cxn modelId="{D119D3FA-290B-470D-BF8C-6C3304502E1E}" type="presParOf" srcId="{AA511F98-1223-432A-827F-8F1CDB8EA1E5}" destId="{D16EA496-5F25-4298-A754-F9E04B2F6D78}" srcOrd="1" destOrd="0" presId="urn:microsoft.com/office/officeart/2008/layout/PictureStrips"/>
    <dgm:cxn modelId="{3E604236-214A-4DEC-9CA9-31331D883451}" type="presParOf" srcId="{4F98E492-9268-455A-BDE8-37848907E321}" destId="{4408D512-903B-4539-9F25-7B5396EF8B00}" srcOrd="5" destOrd="0" presId="urn:microsoft.com/office/officeart/2008/layout/PictureStrips"/>
    <dgm:cxn modelId="{C919FD1F-5BFB-439C-AA4C-7327E9A7598E}" type="presParOf" srcId="{4F98E492-9268-455A-BDE8-37848907E321}" destId="{B5B0A318-F0E3-4142-85F1-29BCC2D64D5A}" srcOrd="6" destOrd="0" presId="urn:microsoft.com/office/officeart/2008/layout/PictureStrips"/>
    <dgm:cxn modelId="{73C40EAC-EB2D-49A5-A813-91F2ADE9F373}" type="presParOf" srcId="{B5B0A318-F0E3-4142-85F1-29BCC2D64D5A}" destId="{5FBF1CB3-FF2D-4C9D-8717-3154FB7D50D3}" srcOrd="0" destOrd="0" presId="urn:microsoft.com/office/officeart/2008/layout/PictureStrips"/>
    <dgm:cxn modelId="{25AB45A0-0648-43A7-ABD7-CD514B2AF433}" type="presParOf" srcId="{B5B0A318-F0E3-4142-85F1-29BCC2D64D5A}" destId="{2CB4C4FA-ADF4-4E02-B797-02D7F8EDBF18}" srcOrd="1" destOrd="0" presId="urn:microsoft.com/office/officeart/2008/layout/PictureStrips"/>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3CF50AA-3D3B-456F-A96E-AC6CF556F368}" type="doc">
      <dgm:prSet loTypeId="urn:microsoft.com/office/officeart/2008/layout/PictureStrips" loCatId="picture" qsTypeId="urn:microsoft.com/office/officeart/2005/8/quickstyle/3d7" qsCatId="3D" csTypeId="urn:microsoft.com/office/officeart/2005/8/colors/colorful5" csCatId="colorful" phldr="1"/>
      <dgm:spPr/>
      <dgm:t>
        <a:bodyPr/>
        <a:lstStyle/>
        <a:p>
          <a:endParaRPr lang="en-US"/>
        </a:p>
      </dgm:t>
    </dgm:pt>
    <dgm:pt modelId="{2611197B-FFAB-4952-980C-6A701BDC90C5}">
      <dgm:prSet/>
      <dgm:spPr/>
      <dgm:t>
        <a:bodyPr/>
        <a:lstStyle/>
        <a:p>
          <a:r>
            <a:rPr lang="fa-IR" dirty="0" smtClean="0">
              <a:cs typeface="Mj_Zobeir" panose="00000400000000000000" pitchFamily="2" charset="-78"/>
            </a:rPr>
            <a:t>تخصص گرایی</a:t>
          </a:r>
          <a:endParaRPr lang="en-US" dirty="0"/>
        </a:p>
      </dgm:t>
    </dgm:pt>
    <dgm:pt modelId="{3B7D9796-990B-44A1-8042-6E8224154296}" type="parTrans" cxnId="{4D3A7114-69CE-4CBE-AE21-415F4EA24B6B}">
      <dgm:prSet/>
      <dgm:spPr/>
      <dgm:t>
        <a:bodyPr/>
        <a:lstStyle/>
        <a:p>
          <a:endParaRPr lang="en-US"/>
        </a:p>
      </dgm:t>
    </dgm:pt>
    <dgm:pt modelId="{CB997C3A-BED2-48F7-9B1E-5EE4934149AC}" type="sibTrans" cxnId="{4D3A7114-69CE-4CBE-AE21-415F4EA24B6B}">
      <dgm:prSet/>
      <dgm:spPr/>
      <dgm:t>
        <a:bodyPr/>
        <a:lstStyle/>
        <a:p>
          <a:endParaRPr lang="en-US"/>
        </a:p>
      </dgm:t>
    </dgm:pt>
    <dgm:pt modelId="{4959C96A-E90F-4C1D-B120-6DF443A3E5DB}">
      <dgm:prSet/>
      <dgm:spPr/>
      <dgm:t>
        <a:bodyPr/>
        <a:lstStyle/>
        <a:p>
          <a:r>
            <a:rPr lang="fa-IR" dirty="0" smtClean="0">
              <a:cs typeface="Mj_Zobeir" panose="00000400000000000000" pitchFamily="2" charset="-78"/>
            </a:rPr>
            <a:t>استقلال</a:t>
          </a:r>
          <a:endParaRPr lang="en-US" dirty="0"/>
        </a:p>
      </dgm:t>
    </dgm:pt>
    <dgm:pt modelId="{CE17C7F2-E99D-4E99-8BE2-DDCE5349F946}" type="parTrans" cxnId="{701C8313-5ABF-461C-A786-0CB531F5D50E}">
      <dgm:prSet/>
      <dgm:spPr/>
      <dgm:t>
        <a:bodyPr/>
        <a:lstStyle/>
        <a:p>
          <a:endParaRPr lang="en-US"/>
        </a:p>
      </dgm:t>
    </dgm:pt>
    <dgm:pt modelId="{ACB60EA3-49F4-497F-9219-62450977C4EE}" type="sibTrans" cxnId="{701C8313-5ABF-461C-A786-0CB531F5D50E}">
      <dgm:prSet/>
      <dgm:spPr/>
      <dgm:t>
        <a:bodyPr/>
        <a:lstStyle/>
        <a:p>
          <a:endParaRPr lang="en-US"/>
        </a:p>
      </dgm:t>
    </dgm:pt>
    <dgm:pt modelId="{4F98E492-9268-455A-BDE8-37848907E321}" type="pres">
      <dgm:prSet presAssocID="{63CF50AA-3D3B-456F-A96E-AC6CF556F368}" presName="Name0" presStyleCnt="0">
        <dgm:presLayoutVars>
          <dgm:dir/>
          <dgm:resizeHandles val="exact"/>
        </dgm:presLayoutVars>
      </dgm:prSet>
      <dgm:spPr/>
      <dgm:t>
        <a:bodyPr/>
        <a:lstStyle/>
        <a:p>
          <a:endParaRPr lang="en-US"/>
        </a:p>
      </dgm:t>
    </dgm:pt>
    <dgm:pt modelId="{F0D09D60-3DA9-414F-A0F2-45645B35E3B9}" type="pres">
      <dgm:prSet presAssocID="{2611197B-FFAB-4952-980C-6A701BDC90C5}" presName="composite" presStyleCnt="0"/>
      <dgm:spPr/>
    </dgm:pt>
    <dgm:pt modelId="{311F274F-3BBB-4913-A77F-6F74E1A4F573}" type="pres">
      <dgm:prSet presAssocID="{2611197B-FFAB-4952-980C-6A701BDC90C5}" presName="rect1" presStyleLbl="trAlignAcc1" presStyleIdx="0" presStyleCnt="2">
        <dgm:presLayoutVars>
          <dgm:bulletEnabled val="1"/>
        </dgm:presLayoutVars>
      </dgm:prSet>
      <dgm:spPr/>
      <dgm:t>
        <a:bodyPr/>
        <a:lstStyle/>
        <a:p>
          <a:endParaRPr lang="en-US"/>
        </a:p>
      </dgm:t>
    </dgm:pt>
    <dgm:pt modelId="{6BDF1915-D468-4B66-82D6-D48EAC3A4C52}" type="pres">
      <dgm:prSet presAssocID="{2611197B-FFAB-4952-980C-6A701BDC90C5}" presName="rect2" presStyleLbl="fgImgPlace1" presStyleIdx="0" presStyleCnt="2"/>
      <dgm:spPr/>
    </dgm:pt>
    <dgm:pt modelId="{16917EC6-3063-426D-BFBB-D75994F5BDA8}" type="pres">
      <dgm:prSet presAssocID="{CB997C3A-BED2-48F7-9B1E-5EE4934149AC}" presName="sibTrans" presStyleCnt="0"/>
      <dgm:spPr/>
    </dgm:pt>
    <dgm:pt modelId="{A32ABBB4-2044-42E6-A56E-3B37DCFB517A}" type="pres">
      <dgm:prSet presAssocID="{4959C96A-E90F-4C1D-B120-6DF443A3E5DB}" presName="composite" presStyleCnt="0"/>
      <dgm:spPr/>
    </dgm:pt>
    <dgm:pt modelId="{12862284-83BF-4865-9D3B-9648D51C6690}" type="pres">
      <dgm:prSet presAssocID="{4959C96A-E90F-4C1D-B120-6DF443A3E5DB}" presName="rect1" presStyleLbl="trAlignAcc1" presStyleIdx="1" presStyleCnt="2">
        <dgm:presLayoutVars>
          <dgm:bulletEnabled val="1"/>
        </dgm:presLayoutVars>
      </dgm:prSet>
      <dgm:spPr/>
      <dgm:t>
        <a:bodyPr/>
        <a:lstStyle/>
        <a:p>
          <a:endParaRPr lang="en-US"/>
        </a:p>
      </dgm:t>
    </dgm:pt>
    <dgm:pt modelId="{712D3FBA-6B5A-4D94-8D7C-54567A2E54A9}" type="pres">
      <dgm:prSet presAssocID="{4959C96A-E90F-4C1D-B120-6DF443A3E5DB}" presName="rect2" presStyleLbl="fgImgPlace1" presStyleIdx="1" presStyleCnt="2"/>
      <dgm:spPr/>
    </dgm:pt>
  </dgm:ptLst>
  <dgm:cxnLst>
    <dgm:cxn modelId="{94131637-BF6E-4CE0-892A-06C3D25F86B2}" type="presOf" srcId="{4959C96A-E90F-4C1D-B120-6DF443A3E5DB}" destId="{12862284-83BF-4865-9D3B-9648D51C6690}" srcOrd="0" destOrd="0" presId="urn:microsoft.com/office/officeart/2008/layout/PictureStrips"/>
    <dgm:cxn modelId="{4D3A7114-69CE-4CBE-AE21-415F4EA24B6B}" srcId="{63CF50AA-3D3B-456F-A96E-AC6CF556F368}" destId="{2611197B-FFAB-4952-980C-6A701BDC90C5}" srcOrd="0" destOrd="0" parTransId="{3B7D9796-990B-44A1-8042-6E8224154296}" sibTransId="{CB997C3A-BED2-48F7-9B1E-5EE4934149AC}"/>
    <dgm:cxn modelId="{40797ED0-0585-4B5E-919A-8F07ED49DD5F}" type="presOf" srcId="{63CF50AA-3D3B-456F-A96E-AC6CF556F368}" destId="{4F98E492-9268-455A-BDE8-37848907E321}" srcOrd="0" destOrd="0" presId="urn:microsoft.com/office/officeart/2008/layout/PictureStrips"/>
    <dgm:cxn modelId="{701C8313-5ABF-461C-A786-0CB531F5D50E}" srcId="{63CF50AA-3D3B-456F-A96E-AC6CF556F368}" destId="{4959C96A-E90F-4C1D-B120-6DF443A3E5DB}" srcOrd="1" destOrd="0" parTransId="{CE17C7F2-E99D-4E99-8BE2-DDCE5349F946}" sibTransId="{ACB60EA3-49F4-497F-9219-62450977C4EE}"/>
    <dgm:cxn modelId="{29420B83-5281-4E7B-8995-B0925E3A273E}" type="presOf" srcId="{2611197B-FFAB-4952-980C-6A701BDC90C5}" destId="{311F274F-3BBB-4913-A77F-6F74E1A4F573}" srcOrd="0" destOrd="0" presId="urn:microsoft.com/office/officeart/2008/layout/PictureStrips"/>
    <dgm:cxn modelId="{82B7CDDF-4761-4590-B92A-0FB312590E45}" type="presParOf" srcId="{4F98E492-9268-455A-BDE8-37848907E321}" destId="{F0D09D60-3DA9-414F-A0F2-45645B35E3B9}" srcOrd="0" destOrd="0" presId="urn:microsoft.com/office/officeart/2008/layout/PictureStrips"/>
    <dgm:cxn modelId="{A64BF67B-A8C8-4262-8189-E9ACED5EE8FB}" type="presParOf" srcId="{F0D09D60-3DA9-414F-A0F2-45645B35E3B9}" destId="{311F274F-3BBB-4913-A77F-6F74E1A4F573}" srcOrd="0" destOrd="0" presId="urn:microsoft.com/office/officeart/2008/layout/PictureStrips"/>
    <dgm:cxn modelId="{8D3ABE5A-E71D-4CF8-9ABE-33C9CE403FE8}" type="presParOf" srcId="{F0D09D60-3DA9-414F-A0F2-45645B35E3B9}" destId="{6BDF1915-D468-4B66-82D6-D48EAC3A4C52}" srcOrd="1" destOrd="0" presId="urn:microsoft.com/office/officeart/2008/layout/PictureStrips"/>
    <dgm:cxn modelId="{DEBC4264-56DF-4269-B90B-08968FC03225}" type="presParOf" srcId="{4F98E492-9268-455A-BDE8-37848907E321}" destId="{16917EC6-3063-426D-BFBB-D75994F5BDA8}" srcOrd="1" destOrd="0" presId="urn:microsoft.com/office/officeart/2008/layout/PictureStrips"/>
    <dgm:cxn modelId="{F98A4C94-5F70-497D-A531-ADBA6560D902}" type="presParOf" srcId="{4F98E492-9268-455A-BDE8-37848907E321}" destId="{A32ABBB4-2044-42E6-A56E-3B37DCFB517A}" srcOrd="2" destOrd="0" presId="urn:microsoft.com/office/officeart/2008/layout/PictureStrips"/>
    <dgm:cxn modelId="{5190B4BC-EA93-43C9-9053-581B8994F300}" type="presParOf" srcId="{A32ABBB4-2044-42E6-A56E-3B37DCFB517A}" destId="{12862284-83BF-4865-9D3B-9648D51C6690}" srcOrd="0" destOrd="0" presId="urn:microsoft.com/office/officeart/2008/layout/PictureStrips"/>
    <dgm:cxn modelId="{4070FBA4-72F8-4645-979F-91264C1E0908}" type="presParOf" srcId="{A32ABBB4-2044-42E6-A56E-3B37DCFB517A}" destId="{712D3FBA-6B5A-4D94-8D7C-54567A2E54A9}"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3CF50AA-3D3B-456F-A96E-AC6CF556F368}" type="doc">
      <dgm:prSet loTypeId="urn:microsoft.com/office/officeart/2008/layout/CircularPictureCallout" loCatId="picture" qsTypeId="urn:microsoft.com/office/officeart/2005/8/quickstyle/3d7" qsCatId="3D" csTypeId="urn:microsoft.com/office/officeart/2005/8/colors/colorful5" csCatId="colorful" phldr="1"/>
      <dgm:spPr/>
      <dgm:t>
        <a:bodyPr/>
        <a:lstStyle/>
        <a:p>
          <a:endParaRPr lang="en-US"/>
        </a:p>
      </dgm:t>
    </dgm:pt>
    <dgm:pt modelId="{2611197B-FFAB-4952-980C-6A701BDC90C5}">
      <dgm:prSet/>
      <dgm:spPr/>
      <dgm:t>
        <a:bodyPr/>
        <a:lstStyle/>
        <a:p>
          <a:r>
            <a:rPr lang="fa-IR" dirty="0" smtClean="0">
              <a:cs typeface="Mj_Zobeir" panose="00000400000000000000" pitchFamily="2" charset="-78"/>
            </a:rPr>
            <a:t>تهیه کنندگان </a:t>
          </a:r>
          <a:endParaRPr lang="en-US" dirty="0"/>
        </a:p>
      </dgm:t>
    </dgm:pt>
    <dgm:pt modelId="{3B7D9796-990B-44A1-8042-6E8224154296}" type="parTrans" cxnId="{4D3A7114-69CE-4CBE-AE21-415F4EA24B6B}">
      <dgm:prSet/>
      <dgm:spPr/>
      <dgm:t>
        <a:bodyPr/>
        <a:lstStyle/>
        <a:p>
          <a:endParaRPr lang="en-US"/>
        </a:p>
      </dgm:t>
    </dgm:pt>
    <dgm:pt modelId="{CB997C3A-BED2-48F7-9B1E-5EE4934149AC}" type="sibTrans" cxnId="{4D3A7114-69CE-4CBE-AE21-415F4EA24B6B}">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3000" b="-3000"/>
          </a:stretch>
        </a:blipFill>
      </dgm:spPr>
      <dgm:t>
        <a:bodyPr/>
        <a:lstStyle/>
        <a:p>
          <a:endParaRPr lang="en-US"/>
        </a:p>
      </dgm:t>
    </dgm:pt>
    <dgm:pt modelId="{F3899464-BFD6-4149-8179-7235A9AC0828}">
      <dgm:prSet/>
      <dgm:spPr/>
      <dgm:t>
        <a:bodyPr/>
        <a:lstStyle/>
        <a:p>
          <a:pPr algn="ctr"/>
          <a:r>
            <a:rPr lang="fa-IR" dirty="0" smtClean="0">
              <a:cs typeface="Mj_Zobeir" panose="00000400000000000000" pitchFamily="2" charset="-78"/>
            </a:rPr>
            <a:t>احسان زابلی</a:t>
          </a:r>
          <a:endParaRPr lang="en-US" dirty="0"/>
        </a:p>
      </dgm:t>
    </dgm:pt>
    <dgm:pt modelId="{4E0C762C-B6E2-466D-8BF4-0F6967996706}" type="parTrans" cxnId="{75B953AA-E3C4-4968-8F4E-B5280534CB23}">
      <dgm:prSet/>
      <dgm:spPr/>
      <dgm:t>
        <a:bodyPr/>
        <a:lstStyle/>
        <a:p>
          <a:endParaRPr lang="en-US"/>
        </a:p>
      </dgm:t>
    </dgm:pt>
    <dgm:pt modelId="{5D1752DE-B7F1-40F9-80B4-1D878D45850C}" type="sibTrans" cxnId="{75B953AA-E3C4-4968-8F4E-B5280534CB23}">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3000" b="-3000"/>
          </a:stretch>
        </a:blipFill>
      </dgm:spPr>
      <dgm:t>
        <a:bodyPr/>
        <a:lstStyle/>
        <a:p>
          <a:endParaRPr lang="en-US"/>
        </a:p>
      </dgm:t>
    </dgm:pt>
    <dgm:pt modelId="{F552B73E-D976-44C3-8F91-9E9BC6DF43E4}">
      <dgm:prSet/>
      <dgm:spPr/>
      <dgm:t>
        <a:bodyPr/>
        <a:lstStyle/>
        <a:p>
          <a:pPr algn="ctr"/>
          <a:r>
            <a:rPr lang="fa-IR" dirty="0" smtClean="0">
              <a:cs typeface="Mj_Zobeir" panose="00000400000000000000" pitchFamily="2" charset="-78"/>
            </a:rPr>
            <a:t>براتعلی خمر</a:t>
          </a:r>
          <a:endParaRPr lang="en-US" dirty="0"/>
        </a:p>
      </dgm:t>
    </dgm:pt>
    <dgm:pt modelId="{75F5B613-70C0-4745-8E50-7E608ECD0AB6}" type="parTrans" cxnId="{254965C1-9FA4-47C9-9E29-41EB1457B7C8}">
      <dgm:prSet/>
      <dgm:spPr/>
      <dgm:t>
        <a:bodyPr/>
        <a:lstStyle/>
        <a:p>
          <a:endParaRPr lang="en-US"/>
        </a:p>
      </dgm:t>
    </dgm:pt>
    <dgm:pt modelId="{4F28A9AD-7809-4249-AA7E-B05644A19F76}" type="sibTrans" cxnId="{254965C1-9FA4-47C9-9E29-41EB1457B7C8}">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3000" b="-3000"/>
          </a:stretch>
        </a:blipFill>
      </dgm:spPr>
      <dgm:t>
        <a:bodyPr/>
        <a:lstStyle/>
        <a:p>
          <a:endParaRPr lang="en-US"/>
        </a:p>
      </dgm:t>
    </dgm:pt>
    <dgm:pt modelId="{29D8C05C-B08B-4D4A-8368-F5D7AADD19EB}">
      <dgm:prSet/>
      <dgm:spPr/>
      <dgm:t>
        <a:bodyPr/>
        <a:lstStyle/>
        <a:p>
          <a:pPr algn="ctr"/>
          <a:r>
            <a:rPr lang="fa-IR" dirty="0" smtClean="0">
              <a:cs typeface="Mj_Zobeir" panose="00000400000000000000" pitchFamily="2" charset="-78"/>
            </a:rPr>
            <a:t>هادی کیخایی راد</a:t>
          </a:r>
          <a:endParaRPr lang="en-US" dirty="0"/>
        </a:p>
      </dgm:t>
    </dgm:pt>
    <dgm:pt modelId="{08F844E9-5014-4A60-9D71-16EC78045A0A}" type="parTrans" cxnId="{F83BE660-DB05-431F-A819-FFCDEF3DF329}">
      <dgm:prSet/>
      <dgm:spPr/>
      <dgm:t>
        <a:bodyPr/>
        <a:lstStyle/>
        <a:p>
          <a:endParaRPr lang="en-US"/>
        </a:p>
      </dgm:t>
    </dgm:pt>
    <dgm:pt modelId="{F1877980-3DF8-4916-8ED4-6B887744D27E}" type="sibTrans" cxnId="{F83BE660-DB05-431F-A819-FFCDEF3DF329}">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3000" b="-3000"/>
          </a:stretch>
        </a:blipFill>
      </dgm:spPr>
      <dgm:t>
        <a:bodyPr/>
        <a:lstStyle/>
        <a:p>
          <a:endParaRPr lang="en-US"/>
        </a:p>
      </dgm:t>
    </dgm:pt>
    <dgm:pt modelId="{C820FB7D-E48F-4D4E-9AD5-88D47CCBEBD1}" type="pres">
      <dgm:prSet presAssocID="{63CF50AA-3D3B-456F-A96E-AC6CF556F368}" presName="Name0" presStyleCnt="0">
        <dgm:presLayoutVars>
          <dgm:chMax val="7"/>
          <dgm:chPref val="7"/>
          <dgm:dir/>
        </dgm:presLayoutVars>
      </dgm:prSet>
      <dgm:spPr/>
      <dgm:t>
        <a:bodyPr/>
        <a:lstStyle/>
        <a:p>
          <a:endParaRPr lang="en-US"/>
        </a:p>
      </dgm:t>
    </dgm:pt>
    <dgm:pt modelId="{73C0CF78-55DE-415B-B4E8-39C04BD44C29}" type="pres">
      <dgm:prSet presAssocID="{63CF50AA-3D3B-456F-A96E-AC6CF556F368}" presName="Name1" presStyleCnt="0"/>
      <dgm:spPr/>
    </dgm:pt>
    <dgm:pt modelId="{F32764DA-215B-42C0-9610-0928F8810458}" type="pres">
      <dgm:prSet presAssocID="{CB997C3A-BED2-48F7-9B1E-5EE4934149AC}" presName="picture_1" presStyleCnt="0"/>
      <dgm:spPr/>
    </dgm:pt>
    <dgm:pt modelId="{01FE3CBE-359D-4D09-8B13-4741E5079071}" type="pres">
      <dgm:prSet presAssocID="{CB997C3A-BED2-48F7-9B1E-5EE4934149AC}" presName="pictureRepeatNode" presStyleLbl="alignImgPlace1" presStyleIdx="0" presStyleCnt="4" custLinFactNeighborY="-862"/>
      <dgm:spPr/>
      <dgm:t>
        <a:bodyPr/>
        <a:lstStyle/>
        <a:p>
          <a:endParaRPr lang="en-US"/>
        </a:p>
      </dgm:t>
    </dgm:pt>
    <dgm:pt modelId="{56151EDA-2B16-4051-A293-56F48DE9034C}" type="pres">
      <dgm:prSet presAssocID="{2611197B-FFAB-4952-980C-6A701BDC90C5}" presName="text_1" presStyleLbl="node1" presStyleIdx="0" presStyleCnt="0">
        <dgm:presLayoutVars>
          <dgm:bulletEnabled val="1"/>
        </dgm:presLayoutVars>
      </dgm:prSet>
      <dgm:spPr/>
      <dgm:t>
        <a:bodyPr/>
        <a:lstStyle/>
        <a:p>
          <a:endParaRPr lang="en-US"/>
        </a:p>
      </dgm:t>
    </dgm:pt>
    <dgm:pt modelId="{A86458B8-A829-4A8D-9A25-8415682BADAB}" type="pres">
      <dgm:prSet presAssocID="{F1877980-3DF8-4916-8ED4-6B887744D27E}" presName="picture_2" presStyleCnt="0"/>
      <dgm:spPr/>
    </dgm:pt>
    <dgm:pt modelId="{DCB06402-7327-40AA-846D-87FB473F2CC5}" type="pres">
      <dgm:prSet presAssocID="{F1877980-3DF8-4916-8ED4-6B887744D27E}" presName="pictureRepeatNode" presStyleLbl="alignImgPlace1" presStyleIdx="1" presStyleCnt="4" custLinFactNeighborX="-14552" custLinFactNeighborY="8621"/>
      <dgm:spPr/>
      <dgm:t>
        <a:bodyPr/>
        <a:lstStyle/>
        <a:p>
          <a:endParaRPr lang="en-US"/>
        </a:p>
      </dgm:t>
    </dgm:pt>
    <dgm:pt modelId="{B0A03FF5-F9DB-4802-BA99-F0C1DC9AACC6}" type="pres">
      <dgm:prSet presAssocID="{29D8C05C-B08B-4D4A-8368-F5D7AADD19EB}" presName="line_2" presStyleLbl="parChTrans1D1" presStyleIdx="0" presStyleCnt="3"/>
      <dgm:spPr/>
    </dgm:pt>
    <dgm:pt modelId="{1A787EBD-CCBA-479F-ACBC-1417C7676B31}" type="pres">
      <dgm:prSet presAssocID="{29D8C05C-B08B-4D4A-8368-F5D7AADD19EB}" presName="textparent_2" presStyleLbl="node1" presStyleIdx="0" presStyleCnt="0"/>
      <dgm:spPr/>
    </dgm:pt>
    <dgm:pt modelId="{5975C92A-FD24-4170-BFE1-E33FD82601D3}" type="pres">
      <dgm:prSet presAssocID="{29D8C05C-B08B-4D4A-8368-F5D7AADD19EB}" presName="text_2" presStyleLbl="revTx" presStyleIdx="0" presStyleCnt="3">
        <dgm:presLayoutVars>
          <dgm:bulletEnabled val="1"/>
        </dgm:presLayoutVars>
      </dgm:prSet>
      <dgm:spPr/>
      <dgm:t>
        <a:bodyPr/>
        <a:lstStyle/>
        <a:p>
          <a:endParaRPr lang="en-US"/>
        </a:p>
      </dgm:t>
    </dgm:pt>
    <dgm:pt modelId="{8096C57A-8676-4C0D-B3AD-ABBC7349E0D5}" type="pres">
      <dgm:prSet presAssocID="{5D1752DE-B7F1-40F9-80B4-1D878D45850C}" presName="picture_3" presStyleCnt="0"/>
      <dgm:spPr/>
    </dgm:pt>
    <dgm:pt modelId="{5C42906A-595E-42D1-8318-E163DF24EE70}" type="pres">
      <dgm:prSet presAssocID="{5D1752DE-B7F1-40F9-80B4-1D878D45850C}" presName="pictureRepeatNode" presStyleLbl="alignImgPlace1" presStyleIdx="2" presStyleCnt="4"/>
      <dgm:spPr/>
      <dgm:t>
        <a:bodyPr/>
        <a:lstStyle/>
        <a:p>
          <a:endParaRPr lang="en-US"/>
        </a:p>
      </dgm:t>
    </dgm:pt>
    <dgm:pt modelId="{029E7204-6166-4136-B5F5-2827FB964A31}" type="pres">
      <dgm:prSet presAssocID="{F3899464-BFD6-4149-8179-7235A9AC0828}" presName="line_3" presStyleLbl="parChTrans1D1" presStyleIdx="1" presStyleCnt="3"/>
      <dgm:spPr/>
    </dgm:pt>
    <dgm:pt modelId="{AD0644FE-6981-437F-9231-8A2A84F44484}" type="pres">
      <dgm:prSet presAssocID="{F3899464-BFD6-4149-8179-7235A9AC0828}" presName="textparent_3" presStyleLbl="node1" presStyleIdx="0" presStyleCnt="0"/>
      <dgm:spPr/>
    </dgm:pt>
    <dgm:pt modelId="{FADD1865-6E05-4329-9FBF-7F6E72E338B0}" type="pres">
      <dgm:prSet presAssocID="{F3899464-BFD6-4149-8179-7235A9AC0828}" presName="text_3" presStyleLbl="revTx" presStyleIdx="1" presStyleCnt="3">
        <dgm:presLayoutVars>
          <dgm:bulletEnabled val="1"/>
        </dgm:presLayoutVars>
      </dgm:prSet>
      <dgm:spPr/>
      <dgm:t>
        <a:bodyPr/>
        <a:lstStyle/>
        <a:p>
          <a:pPr rtl="1"/>
          <a:endParaRPr lang="fa-IR"/>
        </a:p>
      </dgm:t>
    </dgm:pt>
    <dgm:pt modelId="{EA38331F-4555-442F-BE2E-85BE669B9D91}" type="pres">
      <dgm:prSet presAssocID="{4F28A9AD-7809-4249-AA7E-B05644A19F76}" presName="picture_4" presStyleCnt="0"/>
      <dgm:spPr/>
    </dgm:pt>
    <dgm:pt modelId="{372BF0D7-C07A-44F4-B193-97DA3FBD320F}" type="pres">
      <dgm:prSet presAssocID="{4F28A9AD-7809-4249-AA7E-B05644A19F76}" presName="pictureRepeatNode" presStyleLbl="alignImgPlace1" presStyleIdx="3" presStyleCnt="4"/>
      <dgm:spPr/>
      <dgm:t>
        <a:bodyPr/>
        <a:lstStyle/>
        <a:p>
          <a:endParaRPr lang="en-US"/>
        </a:p>
      </dgm:t>
    </dgm:pt>
    <dgm:pt modelId="{E8195DB1-862D-44FA-A8A1-DD5BCC6EE483}" type="pres">
      <dgm:prSet presAssocID="{F552B73E-D976-44C3-8F91-9E9BC6DF43E4}" presName="line_4" presStyleLbl="parChTrans1D1" presStyleIdx="2" presStyleCnt="3"/>
      <dgm:spPr/>
    </dgm:pt>
    <dgm:pt modelId="{CB2EF0B0-EB6E-423E-AD80-3659901F9AE0}" type="pres">
      <dgm:prSet presAssocID="{F552B73E-D976-44C3-8F91-9E9BC6DF43E4}" presName="textparent_4" presStyleLbl="node1" presStyleIdx="0" presStyleCnt="0"/>
      <dgm:spPr/>
    </dgm:pt>
    <dgm:pt modelId="{6C346F6F-7D09-49E8-9B7C-287D5A2FC1F8}" type="pres">
      <dgm:prSet presAssocID="{F552B73E-D976-44C3-8F91-9E9BC6DF43E4}" presName="text_4" presStyleLbl="revTx" presStyleIdx="2" presStyleCnt="3">
        <dgm:presLayoutVars>
          <dgm:bulletEnabled val="1"/>
        </dgm:presLayoutVars>
      </dgm:prSet>
      <dgm:spPr/>
      <dgm:t>
        <a:bodyPr/>
        <a:lstStyle/>
        <a:p>
          <a:pPr rtl="1"/>
          <a:endParaRPr lang="fa-IR"/>
        </a:p>
      </dgm:t>
    </dgm:pt>
  </dgm:ptLst>
  <dgm:cxnLst>
    <dgm:cxn modelId="{CA7CBD27-E963-458C-B909-F0F82981738B}" type="presOf" srcId="{CB997C3A-BED2-48F7-9B1E-5EE4934149AC}" destId="{01FE3CBE-359D-4D09-8B13-4741E5079071}" srcOrd="0" destOrd="0" presId="urn:microsoft.com/office/officeart/2008/layout/CircularPictureCallout"/>
    <dgm:cxn modelId="{4D3A7114-69CE-4CBE-AE21-415F4EA24B6B}" srcId="{63CF50AA-3D3B-456F-A96E-AC6CF556F368}" destId="{2611197B-FFAB-4952-980C-6A701BDC90C5}" srcOrd="0" destOrd="0" parTransId="{3B7D9796-990B-44A1-8042-6E8224154296}" sibTransId="{CB997C3A-BED2-48F7-9B1E-5EE4934149AC}"/>
    <dgm:cxn modelId="{26BF09B6-131E-4020-9733-99F847290E83}" type="presOf" srcId="{F552B73E-D976-44C3-8F91-9E9BC6DF43E4}" destId="{6C346F6F-7D09-49E8-9B7C-287D5A2FC1F8}" srcOrd="0" destOrd="0" presId="urn:microsoft.com/office/officeart/2008/layout/CircularPictureCallout"/>
    <dgm:cxn modelId="{F62A85C5-2213-4BCA-860E-00247E56BD0E}" type="presOf" srcId="{29D8C05C-B08B-4D4A-8368-F5D7AADD19EB}" destId="{5975C92A-FD24-4170-BFE1-E33FD82601D3}" srcOrd="0" destOrd="0" presId="urn:microsoft.com/office/officeart/2008/layout/CircularPictureCallout"/>
    <dgm:cxn modelId="{75B953AA-E3C4-4968-8F4E-B5280534CB23}" srcId="{63CF50AA-3D3B-456F-A96E-AC6CF556F368}" destId="{F3899464-BFD6-4149-8179-7235A9AC0828}" srcOrd="2" destOrd="0" parTransId="{4E0C762C-B6E2-466D-8BF4-0F6967996706}" sibTransId="{5D1752DE-B7F1-40F9-80B4-1D878D45850C}"/>
    <dgm:cxn modelId="{DAB624FC-0B92-4806-891D-0646AFCE378B}" type="presOf" srcId="{2611197B-FFAB-4952-980C-6A701BDC90C5}" destId="{56151EDA-2B16-4051-A293-56F48DE9034C}" srcOrd="0" destOrd="0" presId="urn:microsoft.com/office/officeart/2008/layout/CircularPictureCallout"/>
    <dgm:cxn modelId="{254965C1-9FA4-47C9-9E29-41EB1457B7C8}" srcId="{63CF50AA-3D3B-456F-A96E-AC6CF556F368}" destId="{F552B73E-D976-44C3-8F91-9E9BC6DF43E4}" srcOrd="3" destOrd="0" parTransId="{75F5B613-70C0-4745-8E50-7E608ECD0AB6}" sibTransId="{4F28A9AD-7809-4249-AA7E-B05644A19F76}"/>
    <dgm:cxn modelId="{48B2546B-1232-4A81-A189-531446DC0F3A}" type="presOf" srcId="{63CF50AA-3D3B-456F-A96E-AC6CF556F368}" destId="{C820FB7D-E48F-4D4E-9AD5-88D47CCBEBD1}" srcOrd="0" destOrd="0" presId="urn:microsoft.com/office/officeart/2008/layout/CircularPictureCallout"/>
    <dgm:cxn modelId="{D058D639-DB60-4661-88A7-1B2C6F002E6D}" type="presOf" srcId="{F3899464-BFD6-4149-8179-7235A9AC0828}" destId="{FADD1865-6E05-4329-9FBF-7F6E72E338B0}" srcOrd="0" destOrd="0" presId="urn:microsoft.com/office/officeart/2008/layout/CircularPictureCallout"/>
    <dgm:cxn modelId="{A49B63EF-2AA4-4A42-8956-729841631B83}" type="presOf" srcId="{5D1752DE-B7F1-40F9-80B4-1D878D45850C}" destId="{5C42906A-595E-42D1-8318-E163DF24EE70}" srcOrd="0" destOrd="0" presId="urn:microsoft.com/office/officeart/2008/layout/CircularPictureCallout"/>
    <dgm:cxn modelId="{F83BE660-DB05-431F-A819-FFCDEF3DF329}" srcId="{63CF50AA-3D3B-456F-A96E-AC6CF556F368}" destId="{29D8C05C-B08B-4D4A-8368-F5D7AADD19EB}" srcOrd="1" destOrd="0" parTransId="{08F844E9-5014-4A60-9D71-16EC78045A0A}" sibTransId="{F1877980-3DF8-4916-8ED4-6B887744D27E}"/>
    <dgm:cxn modelId="{7857C6BC-D19E-439A-B02E-F7732C44EBDD}" type="presOf" srcId="{F1877980-3DF8-4916-8ED4-6B887744D27E}" destId="{DCB06402-7327-40AA-846D-87FB473F2CC5}" srcOrd="0" destOrd="0" presId="urn:microsoft.com/office/officeart/2008/layout/CircularPictureCallout"/>
    <dgm:cxn modelId="{B382B51A-1D4C-4998-8831-3C0FEBAE2E43}" type="presOf" srcId="{4F28A9AD-7809-4249-AA7E-B05644A19F76}" destId="{372BF0D7-C07A-44F4-B193-97DA3FBD320F}" srcOrd="0" destOrd="0" presId="urn:microsoft.com/office/officeart/2008/layout/CircularPictureCallout"/>
    <dgm:cxn modelId="{99FDD601-8622-4DDF-B19D-CC16D30B55CA}" type="presParOf" srcId="{C820FB7D-E48F-4D4E-9AD5-88D47CCBEBD1}" destId="{73C0CF78-55DE-415B-B4E8-39C04BD44C29}" srcOrd="0" destOrd="0" presId="urn:microsoft.com/office/officeart/2008/layout/CircularPictureCallout"/>
    <dgm:cxn modelId="{63A50E8D-C046-4AEA-8925-5EA0FC08BBCB}" type="presParOf" srcId="{73C0CF78-55DE-415B-B4E8-39C04BD44C29}" destId="{F32764DA-215B-42C0-9610-0928F8810458}" srcOrd="0" destOrd="0" presId="urn:microsoft.com/office/officeart/2008/layout/CircularPictureCallout"/>
    <dgm:cxn modelId="{134A2364-4F42-4767-A5A7-75BA5442DEAF}" type="presParOf" srcId="{F32764DA-215B-42C0-9610-0928F8810458}" destId="{01FE3CBE-359D-4D09-8B13-4741E5079071}" srcOrd="0" destOrd="0" presId="urn:microsoft.com/office/officeart/2008/layout/CircularPictureCallout"/>
    <dgm:cxn modelId="{A04FCF98-80E7-4A22-8663-BABE7FC90C52}" type="presParOf" srcId="{73C0CF78-55DE-415B-B4E8-39C04BD44C29}" destId="{56151EDA-2B16-4051-A293-56F48DE9034C}" srcOrd="1" destOrd="0" presId="urn:microsoft.com/office/officeart/2008/layout/CircularPictureCallout"/>
    <dgm:cxn modelId="{A4921B39-C393-4134-9E3A-466214A3FCD1}" type="presParOf" srcId="{73C0CF78-55DE-415B-B4E8-39C04BD44C29}" destId="{A86458B8-A829-4A8D-9A25-8415682BADAB}" srcOrd="2" destOrd="0" presId="urn:microsoft.com/office/officeart/2008/layout/CircularPictureCallout"/>
    <dgm:cxn modelId="{9D268EA2-B253-4BFC-BBB8-69E5FDA1C8B5}" type="presParOf" srcId="{A86458B8-A829-4A8D-9A25-8415682BADAB}" destId="{DCB06402-7327-40AA-846D-87FB473F2CC5}" srcOrd="0" destOrd="0" presId="urn:microsoft.com/office/officeart/2008/layout/CircularPictureCallout"/>
    <dgm:cxn modelId="{545A78A8-F5A7-4656-A7FA-55843006AFC6}" type="presParOf" srcId="{73C0CF78-55DE-415B-B4E8-39C04BD44C29}" destId="{B0A03FF5-F9DB-4802-BA99-F0C1DC9AACC6}" srcOrd="3" destOrd="0" presId="urn:microsoft.com/office/officeart/2008/layout/CircularPictureCallout"/>
    <dgm:cxn modelId="{C28F391F-17B1-4FA2-AFA7-201F93EDE3D9}" type="presParOf" srcId="{73C0CF78-55DE-415B-B4E8-39C04BD44C29}" destId="{1A787EBD-CCBA-479F-ACBC-1417C7676B31}" srcOrd="4" destOrd="0" presId="urn:microsoft.com/office/officeart/2008/layout/CircularPictureCallout"/>
    <dgm:cxn modelId="{AC8140B5-E04E-4248-9338-9E291E95A9A4}" type="presParOf" srcId="{1A787EBD-CCBA-479F-ACBC-1417C7676B31}" destId="{5975C92A-FD24-4170-BFE1-E33FD82601D3}" srcOrd="0" destOrd="0" presId="urn:microsoft.com/office/officeart/2008/layout/CircularPictureCallout"/>
    <dgm:cxn modelId="{64561337-98C7-4224-847C-768F0ED38102}" type="presParOf" srcId="{73C0CF78-55DE-415B-B4E8-39C04BD44C29}" destId="{8096C57A-8676-4C0D-B3AD-ABBC7349E0D5}" srcOrd="5" destOrd="0" presId="urn:microsoft.com/office/officeart/2008/layout/CircularPictureCallout"/>
    <dgm:cxn modelId="{EB6949B8-CD8E-4E58-BB8A-EB1088BDC2BC}" type="presParOf" srcId="{8096C57A-8676-4C0D-B3AD-ABBC7349E0D5}" destId="{5C42906A-595E-42D1-8318-E163DF24EE70}" srcOrd="0" destOrd="0" presId="urn:microsoft.com/office/officeart/2008/layout/CircularPictureCallout"/>
    <dgm:cxn modelId="{8FD5C286-A63E-4261-BB56-0BB0E3778429}" type="presParOf" srcId="{73C0CF78-55DE-415B-B4E8-39C04BD44C29}" destId="{029E7204-6166-4136-B5F5-2827FB964A31}" srcOrd="6" destOrd="0" presId="urn:microsoft.com/office/officeart/2008/layout/CircularPictureCallout"/>
    <dgm:cxn modelId="{A545B032-C10B-4BF1-929F-94368D391427}" type="presParOf" srcId="{73C0CF78-55DE-415B-B4E8-39C04BD44C29}" destId="{AD0644FE-6981-437F-9231-8A2A84F44484}" srcOrd="7" destOrd="0" presId="urn:microsoft.com/office/officeart/2008/layout/CircularPictureCallout"/>
    <dgm:cxn modelId="{9F7BC4B8-7609-4BDC-A581-8D8DBD0FC89E}" type="presParOf" srcId="{AD0644FE-6981-437F-9231-8A2A84F44484}" destId="{FADD1865-6E05-4329-9FBF-7F6E72E338B0}" srcOrd="0" destOrd="0" presId="urn:microsoft.com/office/officeart/2008/layout/CircularPictureCallout"/>
    <dgm:cxn modelId="{2704A215-3EDD-4B11-A10E-409DC958ABC5}" type="presParOf" srcId="{73C0CF78-55DE-415B-B4E8-39C04BD44C29}" destId="{EA38331F-4555-442F-BE2E-85BE669B9D91}" srcOrd="8" destOrd="0" presId="urn:microsoft.com/office/officeart/2008/layout/CircularPictureCallout"/>
    <dgm:cxn modelId="{49FE69AD-8FF1-45EF-B90F-A787FCE77CDA}" type="presParOf" srcId="{EA38331F-4555-442F-BE2E-85BE669B9D91}" destId="{372BF0D7-C07A-44F4-B193-97DA3FBD320F}" srcOrd="0" destOrd="0" presId="urn:microsoft.com/office/officeart/2008/layout/CircularPictureCallout"/>
    <dgm:cxn modelId="{7CE4BD3A-A5E1-440F-BD89-B3E6FAD673FD}" type="presParOf" srcId="{73C0CF78-55DE-415B-B4E8-39C04BD44C29}" destId="{E8195DB1-862D-44FA-A8A1-DD5BCC6EE483}" srcOrd="9" destOrd="0" presId="urn:microsoft.com/office/officeart/2008/layout/CircularPictureCallout"/>
    <dgm:cxn modelId="{DCDAE3C1-E355-4354-9953-B22B8E7C6D5B}" type="presParOf" srcId="{73C0CF78-55DE-415B-B4E8-39C04BD44C29}" destId="{CB2EF0B0-EB6E-423E-AD80-3659901F9AE0}" srcOrd="10" destOrd="0" presId="urn:microsoft.com/office/officeart/2008/layout/CircularPictureCallout"/>
    <dgm:cxn modelId="{AF85800E-DBBF-4D35-85E2-7B90AADBB902}" type="presParOf" srcId="{CB2EF0B0-EB6E-423E-AD80-3659901F9AE0}" destId="{6C346F6F-7D09-49E8-9B7C-287D5A2FC1F8}" srcOrd="0"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59CAA8-8566-48B2-B69F-6B375FDDAA5F}">
      <dsp:nvSpPr>
        <dsp:cNvPr id="0" name=""/>
        <dsp:cNvSpPr/>
      </dsp:nvSpPr>
      <dsp:spPr>
        <a:xfrm>
          <a:off x="2023523" y="4200298"/>
          <a:ext cx="4045705" cy="0"/>
        </a:xfrm>
        <a:prstGeom prst="line">
          <a:avLst/>
        </a:prstGeom>
        <a:noFill/>
        <a:ln w="12700" cap="rnd"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4C56F60D-C81B-43E4-A365-9F23BC894F66}">
      <dsp:nvSpPr>
        <dsp:cNvPr id="0" name=""/>
        <dsp:cNvSpPr/>
      </dsp:nvSpPr>
      <dsp:spPr>
        <a:xfrm>
          <a:off x="2023523" y="3592221"/>
          <a:ext cx="3459632" cy="0"/>
        </a:xfrm>
        <a:prstGeom prst="line">
          <a:avLst/>
        </a:prstGeom>
        <a:noFill/>
        <a:ln w="12700" cap="rnd"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F585DACA-3FB8-4E16-BAFE-94AE2E31BDFC}">
      <dsp:nvSpPr>
        <dsp:cNvPr id="0" name=""/>
        <dsp:cNvSpPr/>
      </dsp:nvSpPr>
      <dsp:spPr>
        <a:xfrm>
          <a:off x="2023523" y="2880132"/>
          <a:ext cx="3140392" cy="0"/>
        </a:xfrm>
        <a:prstGeom prst="line">
          <a:avLst/>
        </a:prstGeom>
        <a:noFill/>
        <a:ln w="12700" cap="rnd"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77967F14-7FB8-4A3A-9B4F-730616578A25}">
      <dsp:nvSpPr>
        <dsp:cNvPr id="0" name=""/>
        <dsp:cNvSpPr/>
      </dsp:nvSpPr>
      <dsp:spPr>
        <a:xfrm>
          <a:off x="2023523" y="2120037"/>
          <a:ext cx="3140392" cy="0"/>
        </a:xfrm>
        <a:prstGeom prst="line">
          <a:avLst/>
        </a:prstGeom>
        <a:noFill/>
        <a:ln w="12700" cap="rnd"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E256CD8A-D244-4E52-9CB9-D24E3D27E230}">
      <dsp:nvSpPr>
        <dsp:cNvPr id="0" name=""/>
        <dsp:cNvSpPr/>
      </dsp:nvSpPr>
      <dsp:spPr>
        <a:xfrm>
          <a:off x="2023523" y="1407949"/>
          <a:ext cx="3459632" cy="0"/>
        </a:xfrm>
        <a:prstGeom prst="line">
          <a:avLst/>
        </a:prstGeom>
        <a:noFill/>
        <a:ln w="12700" cap="rnd"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B46591FC-108B-4AE2-BC28-10CA0E8FF528}">
      <dsp:nvSpPr>
        <dsp:cNvPr id="0" name=""/>
        <dsp:cNvSpPr/>
      </dsp:nvSpPr>
      <dsp:spPr>
        <a:xfrm>
          <a:off x="2023523" y="799872"/>
          <a:ext cx="4045705" cy="0"/>
        </a:xfrm>
        <a:prstGeom prst="line">
          <a:avLst/>
        </a:prstGeom>
        <a:noFill/>
        <a:ln w="12700" cap="rnd" cmpd="sng" algn="ctr">
          <a:solidFill>
            <a:schemeClr val="accent5">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E8C66447-5205-4BE7-A081-ADEA25ECC990}">
      <dsp:nvSpPr>
        <dsp:cNvPr id="0" name=""/>
        <dsp:cNvSpPr/>
      </dsp:nvSpPr>
      <dsp:spPr>
        <a:xfrm>
          <a:off x="23273" y="499835"/>
          <a:ext cx="4000500" cy="400050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dsp:style>
    </dsp:sp>
    <dsp:sp modelId="{82002C1D-0364-4C37-8938-2C2E09BBBBFD}">
      <dsp:nvSpPr>
        <dsp:cNvPr id="0" name=""/>
        <dsp:cNvSpPr/>
      </dsp:nvSpPr>
      <dsp:spPr>
        <a:xfrm>
          <a:off x="743363" y="2624101"/>
          <a:ext cx="2560320" cy="1320165"/>
        </a:xfrm>
        <a:prstGeom prst="rect">
          <a:avLst/>
        </a:prstGeom>
        <a:noFill/>
        <a:ln>
          <a:noFill/>
        </a:ln>
        <a:effectLst/>
        <a:sp3d/>
      </dsp:spPr>
      <dsp:style>
        <a:lnRef idx="0">
          <a:scrgbClr r="0" g="0" b="0"/>
        </a:lnRef>
        <a:fillRef idx="1">
          <a:scrgbClr r="0" g="0" b="0"/>
        </a:fillRef>
        <a:effectRef idx="1">
          <a:scrgbClr r="0" g="0" b="0"/>
        </a:effectRef>
        <a:fontRef idx="minor">
          <a:schemeClr val="dk1"/>
        </a:fontRef>
      </dsp:style>
      <dsp:txBody>
        <a:bodyPr spcFirstLastPara="0" vert="horz" wrap="square" lIns="0" tIns="0" rIns="0" bIns="0" numCol="1" spcCol="1270" anchor="b" anchorCtr="0">
          <a:noAutofit/>
        </a:bodyPr>
        <a:lstStyle/>
        <a:p>
          <a:pPr lvl="0" algn="ctr" defTabSz="1600200">
            <a:lnSpc>
              <a:spcPct val="90000"/>
            </a:lnSpc>
            <a:spcBef>
              <a:spcPct val="0"/>
            </a:spcBef>
            <a:spcAft>
              <a:spcPct val="35000"/>
            </a:spcAft>
          </a:pPr>
          <a:endParaRPr lang="en-US" sz="3600" kern="1200" dirty="0"/>
        </a:p>
      </dsp:txBody>
      <dsp:txXfrm>
        <a:off x="743363" y="2624101"/>
        <a:ext cx="2560320" cy="1320165"/>
      </dsp:txXfrm>
    </dsp:sp>
    <dsp:sp modelId="{3C6DD0A6-E60D-47C2-AA67-58C1BC36BF07}">
      <dsp:nvSpPr>
        <dsp:cNvPr id="0" name=""/>
        <dsp:cNvSpPr/>
      </dsp:nvSpPr>
      <dsp:spPr>
        <a:xfrm>
          <a:off x="5742842" y="485607"/>
          <a:ext cx="600075" cy="600075"/>
        </a:xfrm>
        <a:prstGeom prst="ellipse">
          <a:avLst/>
        </a:prstGeom>
        <a:blipFill rotWithShape="1">
          <a:blip xmlns:r="http://schemas.openxmlformats.org/officeDocument/2006/relationships" r:embed="rId2"/>
          <a:stretch>
            <a:fillRect/>
          </a:stretch>
        </a:blip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dsp:style>
    </dsp:sp>
    <dsp:sp modelId="{C6AD6E76-36DE-4126-A6A8-5A9122B07167}">
      <dsp:nvSpPr>
        <dsp:cNvPr id="0" name=""/>
        <dsp:cNvSpPr/>
      </dsp:nvSpPr>
      <dsp:spPr>
        <a:xfrm>
          <a:off x="6369266" y="499835"/>
          <a:ext cx="1608459" cy="600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bodyPr>
        <a:lstStyle/>
        <a:p>
          <a:pPr lvl="0" algn="r" defTabSz="711200">
            <a:lnSpc>
              <a:spcPct val="90000"/>
            </a:lnSpc>
            <a:spcBef>
              <a:spcPct val="0"/>
            </a:spcBef>
            <a:spcAft>
              <a:spcPct val="35000"/>
            </a:spcAft>
          </a:pPr>
          <a:r>
            <a:rPr lang="fa-IR" sz="1600" kern="1200" dirty="0" smtClean="0">
              <a:solidFill>
                <a:srgbClr val="FFFF00"/>
              </a:solidFill>
            </a:rPr>
            <a:t>1.جامعه شناسان سیاسی</a:t>
          </a:r>
          <a:endParaRPr lang="en-US" sz="1600" kern="1200" dirty="0">
            <a:solidFill>
              <a:srgbClr val="FFFF00"/>
            </a:solidFill>
          </a:endParaRPr>
        </a:p>
      </dsp:txBody>
      <dsp:txXfrm>
        <a:off x="6369266" y="499835"/>
        <a:ext cx="1608459" cy="600075"/>
      </dsp:txXfrm>
    </dsp:sp>
    <dsp:sp modelId="{3239C12F-C8F5-4981-92B3-E388AD196787}">
      <dsp:nvSpPr>
        <dsp:cNvPr id="0" name=""/>
        <dsp:cNvSpPr/>
      </dsp:nvSpPr>
      <dsp:spPr>
        <a:xfrm>
          <a:off x="5183118" y="1107911"/>
          <a:ext cx="600075" cy="600075"/>
        </a:xfrm>
        <a:prstGeom prst="ellipse">
          <a:avLst/>
        </a:prstGeom>
        <a:blipFill rotWithShape="1">
          <a:blip xmlns:r="http://schemas.openxmlformats.org/officeDocument/2006/relationships" r:embed="rId3"/>
          <a:stretch>
            <a:fillRect/>
          </a:stretch>
        </a:blip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dsp:style>
    </dsp:sp>
    <dsp:sp modelId="{BF9543F1-AE4B-4A36-BAB0-E934DA59D837}">
      <dsp:nvSpPr>
        <dsp:cNvPr id="0" name=""/>
        <dsp:cNvSpPr/>
      </dsp:nvSpPr>
      <dsp:spPr>
        <a:xfrm>
          <a:off x="5783193" y="1107911"/>
          <a:ext cx="917442" cy="600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bodyPr>
        <a:lstStyle/>
        <a:p>
          <a:pPr lvl="0" algn="l" defTabSz="711200">
            <a:lnSpc>
              <a:spcPct val="90000"/>
            </a:lnSpc>
            <a:spcBef>
              <a:spcPct val="0"/>
            </a:spcBef>
            <a:spcAft>
              <a:spcPct val="35000"/>
            </a:spcAft>
          </a:pPr>
          <a:r>
            <a:rPr lang="fa-IR" sz="1600" kern="1200" dirty="0" smtClean="0">
              <a:solidFill>
                <a:srgbClr val="FFFF00"/>
              </a:solidFill>
            </a:rPr>
            <a:t>2.مورخان اقتصادی</a:t>
          </a:r>
          <a:endParaRPr lang="en-US" sz="1600" kern="1200" dirty="0">
            <a:solidFill>
              <a:srgbClr val="FFFF00"/>
            </a:solidFill>
          </a:endParaRPr>
        </a:p>
      </dsp:txBody>
      <dsp:txXfrm>
        <a:off x="5783193" y="1107911"/>
        <a:ext cx="917442" cy="600075"/>
      </dsp:txXfrm>
    </dsp:sp>
    <dsp:sp modelId="{FD2C7239-2F1A-4E49-8E2E-9B54B20E1285}">
      <dsp:nvSpPr>
        <dsp:cNvPr id="0" name=""/>
        <dsp:cNvSpPr/>
      </dsp:nvSpPr>
      <dsp:spPr>
        <a:xfrm>
          <a:off x="4863878" y="1820000"/>
          <a:ext cx="600075" cy="600075"/>
        </a:xfrm>
        <a:prstGeom prst="ellipse">
          <a:avLst/>
        </a:prstGeom>
        <a:blipFill rotWithShape="1">
          <a:blip xmlns:r="http://schemas.openxmlformats.org/officeDocument/2006/relationships" r:embed="rId4"/>
          <a:stretch>
            <a:fillRect/>
          </a:stretch>
        </a:blip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dsp:style>
    </dsp:sp>
    <dsp:sp modelId="{518B3660-A8D4-4987-BDD5-700E22833E9D}">
      <dsp:nvSpPr>
        <dsp:cNvPr id="0" name=""/>
        <dsp:cNvSpPr/>
      </dsp:nvSpPr>
      <dsp:spPr>
        <a:xfrm>
          <a:off x="5463953" y="1820000"/>
          <a:ext cx="904113" cy="600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bodyPr>
        <a:lstStyle/>
        <a:p>
          <a:pPr lvl="0" algn="r" defTabSz="711200" rtl="1">
            <a:lnSpc>
              <a:spcPct val="90000"/>
            </a:lnSpc>
            <a:spcBef>
              <a:spcPct val="0"/>
            </a:spcBef>
            <a:spcAft>
              <a:spcPct val="35000"/>
            </a:spcAft>
          </a:pPr>
          <a:r>
            <a:rPr lang="fa-IR" sz="1600" kern="1200" dirty="0" smtClean="0">
              <a:solidFill>
                <a:srgbClr val="FFFF00"/>
              </a:solidFill>
            </a:rPr>
            <a:t>3.روان شناسان</a:t>
          </a:r>
          <a:endParaRPr lang="en-US" sz="1600" kern="1200" dirty="0">
            <a:solidFill>
              <a:srgbClr val="FFFF00"/>
            </a:solidFill>
          </a:endParaRPr>
        </a:p>
      </dsp:txBody>
      <dsp:txXfrm>
        <a:off x="5463953" y="1820000"/>
        <a:ext cx="904113" cy="600075"/>
      </dsp:txXfrm>
    </dsp:sp>
    <dsp:sp modelId="{4D51DBFF-3827-4551-AF9D-1D4C007F734B}">
      <dsp:nvSpPr>
        <dsp:cNvPr id="0" name=""/>
        <dsp:cNvSpPr/>
      </dsp:nvSpPr>
      <dsp:spPr>
        <a:xfrm>
          <a:off x="4863878" y="2580095"/>
          <a:ext cx="600075" cy="600075"/>
        </a:xfrm>
        <a:prstGeom prst="ellipse">
          <a:avLst/>
        </a:prstGeom>
        <a:blipFill rotWithShape="1">
          <a:blip xmlns:r="http://schemas.openxmlformats.org/officeDocument/2006/relationships" r:embed="rId5"/>
          <a:stretch>
            <a:fillRect/>
          </a:stretch>
        </a:blip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dsp:style>
    </dsp:sp>
    <dsp:sp modelId="{911CD6D2-87D1-4B22-9EF7-0DA71C0B6B2D}">
      <dsp:nvSpPr>
        <dsp:cNvPr id="0" name=""/>
        <dsp:cNvSpPr/>
      </dsp:nvSpPr>
      <dsp:spPr>
        <a:xfrm>
          <a:off x="5463953" y="2580095"/>
          <a:ext cx="904113" cy="600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bodyPr>
        <a:lstStyle/>
        <a:p>
          <a:pPr lvl="0" algn="l" defTabSz="711200">
            <a:lnSpc>
              <a:spcPct val="90000"/>
            </a:lnSpc>
            <a:spcBef>
              <a:spcPct val="0"/>
            </a:spcBef>
            <a:spcAft>
              <a:spcPct val="35000"/>
            </a:spcAft>
          </a:pPr>
          <a:r>
            <a:rPr lang="fa-IR" sz="1600" kern="1200" dirty="0" smtClean="0">
              <a:solidFill>
                <a:srgbClr val="FFFF00"/>
              </a:solidFill>
            </a:rPr>
            <a:t>4.جامعه شناسان</a:t>
          </a:r>
          <a:endParaRPr lang="en-US" sz="1600" kern="1200" dirty="0" smtClean="0">
            <a:solidFill>
              <a:srgbClr val="FFFF00"/>
            </a:solidFill>
          </a:endParaRPr>
        </a:p>
      </dsp:txBody>
      <dsp:txXfrm>
        <a:off x="5463953" y="2580095"/>
        <a:ext cx="904113" cy="600075"/>
      </dsp:txXfrm>
    </dsp:sp>
    <dsp:sp modelId="{6B9CC444-9485-4EE6-B412-25C4E005F7D9}">
      <dsp:nvSpPr>
        <dsp:cNvPr id="0" name=""/>
        <dsp:cNvSpPr/>
      </dsp:nvSpPr>
      <dsp:spPr>
        <a:xfrm>
          <a:off x="5183118" y="3292184"/>
          <a:ext cx="600075" cy="600075"/>
        </a:xfrm>
        <a:prstGeom prst="ellipse">
          <a:avLst/>
        </a:prstGeom>
        <a:blipFill rotWithShape="1">
          <a:blip xmlns:r="http://schemas.openxmlformats.org/officeDocument/2006/relationships" r:embed="rId6"/>
          <a:stretch>
            <a:fillRect/>
          </a:stretch>
        </a:blip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dsp:style>
    </dsp:sp>
    <dsp:sp modelId="{6CBDCB7A-EA2E-47FB-98B3-4691F7725E50}">
      <dsp:nvSpPr>
        <dsp:cNvPr id="0" name=""/>
        <dsp:cNvSpPr/>
      </dsp:nvSpPr>
      <dsp:spPr>
        <a:xfrm>
          <a:off x="5783193" y="3292184"/>
          <a:ext cx="1106533" cy="600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bodyPr>
        <a:lstStyle/>
        <a:p>
          <a:pPr lvl="0" algn="l" defTabSz="711200">
            <a:lnSpc>
              <a:spcPct val="90000"/>
            </a:lnSpc>
            <a:spcBef>
              <a:spcPct val="0"/>
            </a:spcBef>
            <a:spcAft>
              <a:spcPct val="35000"/>
            </a:spcAft>
          </a:pPr>
          <a:r>
            <a:rPr lang="fa-IR" sz="1600" kern="1200" dirty="0" smtClean="0">
              <a:solidFill>
                <a:srgbClr val="FFFF00"/>
              </a:solidFill>
            </a:rPr>
            <a:t>5.نهادگرایان</a:t>
          </a:r>
          <a:endParaRPr lang="en-US" sz="1600" kern="1200" dirty="0">
            <a:solidFill>
              <a:srgbClr val="FFFF00"/>
            </a:solidFill>
          </a:endParaRPr>
        </a:p>
      </dsp:txBody>
      <dsp:txXfrm>
        <a:off x="5783193" y="3292184"/>
        <a:ext cx="1106533" cy="600075"/>
      </dsp:txXfrm>
    </dsp:sp>
    <dsp:sp modelId="{607D1809-DC4B-43AC-990C-0A8009E11A15}">
      <dsp:nvSpPr>
        <dsp:cNvPr id="0" name=""/>
        <dsp:cNvSpPr/>
      </dsp:nvSpPr>
      <dsp:spPr>
        <a:xfrm>
          <a:off x="5769191" y="3900260"/>
          <a:ext cx="600075" cy="600075"/>
        </a:xfrm>
        <a:prstGeom prst="ellipse">
          <a:avLst/>
        </a:prstGeom>
        <a:blipFill rotWithShape="1">
          <a:blip xmlns:r="http://schemas.openxmlformats.org/officeDocument/2006/relationships" r:embed="rId7"/>
          <a:stretch>
            <a:fillRect/>
          </a:stretch>
        </a:blip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dsp:style>
    </dsp:sp>
    <dsp:sp modelId="{DCF4D0B3-500C-4256-B793-C43F75511A43}">
      <dsp:nvSpPr>
        <dsp:cNvPr id="0" name=""/>
        <dsp:cNvSpPr/>
      </dsp:nvSpPr>
      <dsp:spPr>
        <a:xfrm>
          <a:off x="6369266" y="3900260"/>
          <a:ext cx="1329177" cy="600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bodyPr>
        <a:lstStyle/>
        <a:p>
          <a:pPr lvl="0" algn="l" defTabSz="711200">
            <a:lnSpc>
              <a:spcPct val="90000"/>
            </a:lnSpc>
            <a:spcBef>
              <a:spcPct val="0"/>
            </a:spcBef>
            <a:spcAft>
              <a:spcPct val="35000"/>
            </a:spcAft>
          </a:pPr>
          <a:r>
            <a:rPr lang="fa-IR" sz="1600" kern="1200" dirty="0" smtClean="0">
              <a:solidFill>
                <a:srgbClr val="FFFF00"/>
              </a:solidFill>
            </a:rPr>
            <a:t>6.مارکسیست های</a:t>
          </a:r>
          <a:r>
            <a:rPr lang="fa-IR" sz="1600" kern="1200" dirty="0" smtClean="0"/>
            <a:t> </a:t>
          </a:r>
          <a:r>
            <a:rPr lang="fa-IR" sz="1600" kern="1200" dirty="0" smtClean="0">
              <a:solidFill>
                <a:srgbClr val="FFFF00"/>
              </a:solidFill>
            </a:rPr>
            <a:t>نو</a:t>
          </a:r>
          <a:endParaRPr lang="en-US" sz="1600" kern="1200" dirty="0">
            <a:solidFill>
              <a:srgbClr val="FFFF00"/>
            </a:solidFill>
          </a:endParaRPr>
        </a:p>
      </dsp:txBody>
      <dsp:txXfrm>
        <a:off x="6369266" y="3900260"/>
        <a:ext cx="1329177" cy="6000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02379-26A2-4119-B504-7CD013BA4B32}">
      <dsp:nvSpPr>
        <dsp:cNvPr id="0" name=""/>
        <dsp:cNvSpPr/>
      </dsp:nvSpPr>
      <dsp:spPr>
        <a:xfrm>
          <a:off x="3737" y="0"/>
          <a:ext cx="874793" cy="5562600"/>
        </a:xfrm>
        <a:prstGeom prst="roundRect">
          <a:avLst>
            <a:gd name="adj" fmla="val 10000"/>
          </a:avLst>
        </a:prstGeom>
        <a:solidFill>
          <a:schemeClr val="accent5">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err="1" smtClean="0"/>
            <a:t>j.S</a:t>
          </a:r>
          <a:r>
            <a:rPr lang="en-US" sz="1400" b="1" kern="1200" dirty="0" smtClean="0"/>
            <a:t>. </a:t>
          </a:r>
          <a:r>
            <a:rPr lang="en-US" sz="1100" b="1" kern="1200" dirty="0" smtClean="0">
              <a:hlinkClick xmlns:r="http://schemas.openxmlformats.org/officeDocument/2006/relationships" r:id="" action="ppaction://hlinksldjump"/>
            </a:rPr>
            <a:t>Coleman</a:t>
          </a:r>
          <a:r>
            <a:rPr lang="en-US" sz="1100" b="1" kern="1200" dirty="0" smtClean="0"/>
            <a:t> </a:t>
          </a:r>
          <a:endParaRPr lang="en-US" sz="1400" b="1" kern="1200" dirty="0"/>
        </a:p>
      </dsp:txBody>
      <dsp:txXfrm>
        <a:off x="3737" y="2225040"/>
        <a:ext cx="874793" cy="2225040"/>
      </dsp:txXfrm>
    </dsp:sp>
    <dsp:sp modelId="{37927EF4-9EC5-4997-96DD-D06B7EEF8C46}">
      <dsp:nvSpPr>
        <dsp:cNvPr id="0" name=""/>
        <dsp:cNvSpPr/>
      </dsp:nvSpPr>
      <dsp:spPr>
        <a:xfrm>
          <a:off x="152397" y="381009"/>
          <a:ext cx="822305" cy="185234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2000" r="-12000"/>
          </a:stretch>
        </a:blipFill>
        <a:ln>
          <a:noFill/>
        </a:ln>
        <a:effectLst/>
        <a:sp3d z="57200" extrusionH="10600" prstMaterial="plastic">
          <a:bevelT w="101600" h="8600" prst="relaxedInset"/>
          <a:bevelB w="8600" h="8600" prst="relaxedInset"/>
        </a:sp3d>
      </dsp:spPr>
      <dsp:style>
        <a:lnRef idx="0">
          <a:scrgbClr r="0" g="0" b="0"/>
        </a:lnRef>
        <a:fillRef idx="1">
          <a:scrgbClr r="0" g="0" b="0"/>
        </a:fillRef>
        <a:effectRef idx="1">
          <a:scrgbClr r="0" g="0" b="0"/>
        </a:effectRef>
        <a:fontRef idx="minor"/>
      </dsp:style>
    </dsp:sp>
    <dsp:sp modelId="{CFD6DD50-9428-4D83-A199-F16844B568E8}">
      <dsp:nvSpPr>
        <dsp:cNvPr id="0" name=""/>
        <dsp:cNvSpPr/>
      </dsp:nvSpPr>
      <dsp:spPr>
        <a:xfrm>
          <a:off x="904774" y="0"/>
          <a:ext cx="874793" cy="5562600"/>
        </a:xfrm>
        <a:prstGeom prst="roundRect">
          <a:avLst>
            <a:gd name="adj" fmla="val 10000"/>
          </a:avLst>
        </a:prstGeom>
        <a:solidFill>
          <a:schemeClr val="accent5">
            <a:hueOff val="2239362"/>
            <a:satOff val="-1046"/>
            <a:lumOff val="-1176"/>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hlinkClick xmlns:r="http://schemas.openxmlformats.org/officeDocument/2006/relationships" r:id="" action="ppaction://hlinksldjump"/>
            </a:rPr>
            <a:t>G</a:t>
          </a:r>
          <a:r>
            <a:rPr lang="en-US" sz="1600" b="1" kern="1200" dirty="0" smtClean="0"/>
            <a:t>. </a:t>
          </a:r>
          <a:r>
            <a:rPr lang="en-US" sz="1200" b="1" kern="1200" dirty="0" smtClean="0">
              <a:hlinkClick xmlns:r="http://schemas.openxmlformats.org/officeDocument/2006/relationships" r:id="" action="ppaction://hlinksldjump"/>
            </a:rPr>
            <a:t>Almond</a:t>
          </a:r>
          <a:r>
            <a:rPr lang="en-US" sz="1200" b="1" kern="1200" dirty="0" smtClean="0"/>
            <a:t>  </a:t>
          </a:r>
          <a:endParaRPr lang="en-US" sz="1600" b="1" kern="1200" dirty="0"/>
        </a:p>
      </dsp:txBody>
      <dsp:txXfrm>
        <a:off x="904774" y="2225040"/>
        <a:ext cx="874793" cy="2225040"/>
      </dsp:txXfrm>
    </dsp:sp>
    <dsp:sp modelId="{B4716E15-88C4-4749-8434-D8DB1610B893}">
      <dsp:nvSpPr>
        <dsp:cNvPr id="0" name=""/>
        <dsp:cNvSpPr/>
      </dsp:nvSpPr>
      <dsp:spPr>
        <a:xfrm>
          <a:off x="931018" y="333756"/>
          <a:ext cx="822305" cy="1852345"/>
        </a:xfrm>
        <a:prstGeom prst="ellipse">
          <a:avLst/>
        </a:prstGeom>
        <a:blipFill rotWithShape="1">
          <a:blip xmlns:r="http://schemas.openxmlformats.org/officeDocument/2006/relationships" r:embed="rId2"/>
          <a:stretch>
            <a:fillRect/>
          </a:stretch>
        </a:blipFill>
        <a:ln>
          <a:noFill/>
        </a:ln>
        <a:effectLst/>
        <a:sp3d z="57200" extrusionH="10600" prstMaterial="plastic">
          <a:bevelT w="101600" h="8600" prst="relaxedInset"/>
          <a:bevelB w="8600" h="8600" prst="relaxedInset"/>
        </a:sp3d>
      </dsp:spPr>
      <dsp:style>
        <a:lnRef idx="0">
          <a:scrgbClr r="0" g="0" b="0"/>
        </a:lnRef>
        <a:fillRef idx="1">
          <a:scrgbClr r="0" g="0" b="0"/>
        </a:fillRef>
        <a:effectRef idx="1">
          <a:scrgbClr r="0" g="0" b="0"/>
        </a:effectRef>
        <a:fontRef idx="minor"/>
      </dsp:style>
    </dsp:sp>
    <dsp:sp modelId="{C6B56BF1-4A97-470B-BD84-60576122BF27}">
      <dsp:nvSpPr>
        <dsp:cNvPr id="0" name=""/>
        <dsp:cNvSpPr/>
      </dsp:nvSpPr>
      <dsp:spPr>
        <a:xfrm>
          <a:off x="1805811" y="0"/>
          <a:ext cx="874793" cy="5562600"/>
        </a:xfrm>
        <a:prstGeom prst="roundRect">
          <a:avLst>
            <a:gd name="adj" fmla="val 10000"/>
          </a:avLst>
        </a:prstGeom>
        <a:solidFill>
          <a:schemeClr val="accent5">
            <a:hueOff val="4478724"/>
            <a:satOff val="-2093"/>
            <a:lumOff val="-2353"/>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r" defTabSz="622300">
            <a:lnSpc>
              <a:spcPct val="90000"/>
            </a:lnSpc>
            <a:spcBef>
              <a:spcPct val="0"/>
            </a:spcBef>
            <a:spcAft>
              <a:spcPct val="35000"/>
            </a:spcAft>
          </a:pPr>
          <a:r>
            <a:rPr lang="en-US" sz="1400" b="1" kern="1200" dirty="0" smtClean="0">
              <a:cs typeface="Mj_Zobeir" panose="00000400000000000000" pitchFamily="2" charset="-78"/>
              <a:hlinkClick xmlns:r="http://schemas.openxmlformats.org/officeDocument/2006/relationships" r:id="" action="ppaction://hlinksldjump"/>
            </a:rPr>
            <a:t>Edward</a:t>
          </a:r>
          <a:r>
            <a:rPr lang="en-US" sz="1400" b="1" kern="1200" dirty="0" smtClean="0">
              <a:cs typeface="Mj_Zobeir" panose="00000400000000000000" pitchFamily="2" charset="-78"/>
            </a:rPr>
            <a:t>       </a:t>
          </a:r>
          <a:r>
            <a:rPr lang="en-US" sz="1600" b="1" kern="1200" dirty="0" err="1" smtClean="0"/>
            <a:t>Shils</a:t>
          </a:r>
          <a:endParaRPr lang="en-US" sz="1300" b="1" kern="1200" dirty="0"/>
        </a:p>
      </dsp:txBody>
      <dsp:txXfrm>
        <a:off x="1805811" y="2225040"/>
        <a:ext cx="874793" cy="2225040"/>
      </dsp:txXfrm>
    </dsp:sp>
    <dsp:sp modelId="{91F4CD61-2E73-45FE-A698-5A30B5A2B86F}">
      <dsp:nvSpPr>
        <dsp:cNvPr id="0" name=""/>
        <dsp:cNvSpPr/>
      </dsp:nvSpPr>
      <dsp:spPr>
        <a:xfrm>
          <a:off x="1832054" y="333756"/>
          <a:ext cx="822305" cy="185234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3000" r="-63000"/>
          </a:stretch>
        </a:blipFill>
        <a:ln>
          <a:noFill/>
        </a:ln>
        <a:effectLst/>
        <a:sp3d z="57200" extrusionH="10600" prstMaterial="plastic">
          <a:bevelT w="101600" h="8600" prst="relaxedInset"/>
          <a:bevelB w="8600" h="8600" prst="relaxedInset"/>
        </a:sp3d>
      </dsp:spPr>
      <dsp:style>
        <a:lnRef idx="0">
          <a:scrgbClr r="0" g="0" b="0"/>
        </a:lnRef>
        <a:fillRef idx="1">
          <a:scrgbClr r="0" g="0" b="0"/>
        </a:fillRef>
        <a:effectRef idx="1">
          <a:scrgbClr r="0" g="0" b="0"/>
        </a:effectRef>
        <a:fontRef idx="minor"/>
      </dsp:style>
    </dsp:sp>
    <dsp:sp modelId="{6A5CFFD3-CD6A-4840-A9AD-1E1F68C15409}">
      <dsp:nvSpPr>
        <dsp:cNvPr id="0" name=""/>
        <dsp:cNvSpPr/>
      </dsp:nvSpPr>
      <dsp:spPr>
        <a:xfrm>
          <a:off x="2706848" y="0"/>
          <a:ext cx="874793" cy="5562600"/>
        </a:xfrm>
        <a:prstGeom prst="roundRect">
          <a:avLst>
            <a:gd name="adj" fmla="val 10000"/>
          </a:avLst>
        </a:prstGeom>
        <a:solidFill>
          <a:schemeClr val="accent5">
            <a:hueOff val="6718086"/>
            <a:satOff val="-3139"/>
            <a:lumOff val="-3529"/>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smtClean="0">
              <a:cs typeface="Mj_Zobeir" panose="00000400000000000000" pitchFamily="2" charset="-78"/>
              <a:hlinkClick xmlns:r="http://schemas.openxmlformats.org/officeDocument/2006/relationships" r:id="" action="ppaction://hlinksldjump"/>
            </a:rPr>
            <a:t>Walt</a:t>
          </a:r>
          <a:r>
            <a:rPr lang="en-US" sz="1400" b="1" kern="1200" dirty="0" smtClean="0">
              <a:cs typeface="Mj_Zobeir" panose="00000400000000000000" pitchFamily="2" charset="-78"/>
            </a:rPr>
            <a:t>           </a:t>
          </a:r>
          <a:r>
            <a:rPr lang="en-US" sz="1400" b="1" kern="1200" dirty="0" err="1" smtClean="0">
              <a:cs typeface="Mj_Zobeir" panose="00000400000000000000" pitchFamily="2" charset="-78"/>
            </a:rPr>
            <a:t>Rostow</a:t>
          </a:r>
          <a:endParaRPr lang="en-US" sz="1400" b="1" kern="1200" dirty="0">
            <a:cs typeface="Mj_Zobeir" panose="00000400000000000000" pitchFamily="2" charset="-78"/>
          </a:endParaRPr>
        </a:p>
      </dsp:txBody>
      <dsp:txXfrm>
        <a:off x="2706848" y="2225040"/>
        <a:ext cx="874793" cy="2225040"/>
      </dsp:txXfrm>
    </dsp:sp>
    <dsp:sp modelId="{3876FC5B-360F-4C0C-B539-2B145CCB9FB4}">
      <dsp:nvSpPr>
        <dsp:cNvPr id="0" name=""/>
        <dsp:cNvSpPr/>
      </dsp:nvSpPr>
      <dsp:spPr>
        <a:xfrm>
          <a:off x="2733091" y="333756"/>
          <a:ext cx="822305" cy="1852345"/>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31000" r="-31000"/>
          </a:stretch>
        </a:blipFill>
        <a:ln>
          <a:noFill/>
        </a:ln>
        <a:effectLst/>
        <a:sp3d z="57200" extrusionH="10600" prstMaterial="plastic">
          <a:bevelT w="101600" h="8600" prst="relaxedInset"/>
          <a:bevelB w="8600" h="8600" prst="relaxedInset"/>
        </a:sp3d>
      </dsp:spPr>
      <dsp:style>
        <a:lnRef idx="0">
          <a:scrgbClr r="0" g="0" b="0"/>
        </a:lnRef>
        <a:fillRef idx="1">
          <a:scrgbClr r="0" g="0" b="0"/>
        </a:fillRef>
        <a:effectRef idx="1">
          <a:scrgbClr r="0" g="0" b="0"/>
        </a:effectRef>
        <a:fontRef idx="minor"/>
      </dsp:style>
    </dsp:sp>
    <dsp:sp modelId="{43CAF49D-D1BC-4E93-B740-71D03D364C4E}">
      <dsp:nvSpPr>
        <dsp:cNvPr id="0" name=""/>
        <dsp:cNvSpPr/>
      </dsp:nvSpPr>
      <dsp:spPr>
        <a:xfrm>
          <a:off x="3619580" y="0"/>
          <a:ext cx="874793" cy="5562600"/>
        </a:xfrm>
        <a:prstGeom prst="roundRect">
          <a:avLst>
            <a:gd name="adj" fmla="val 10000"/>
          </a:avLst>
        </a:prstGeom>
        <a:solidFill>
          <a:schemeClr val="accent5">
            <a:hueOff val="8957447"/>
            <a:satOff val="-4185"/>
            <a:lumOff val="-4705"/>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smtClean="0">
              <a:cs typeface="Mj_Zobeir" panose="00000400000000000000" pitchFamily="2" charset="-78"/>
            </a:rPr>
            <a:t>Alex          </a:t>
          </a:r>
          <a:r>
            <a:rPr lang="en-US" sz="1400" b="1" kern="1200" dirty="0" err="1" smtClean="0">
              <a:cs typeface="Mj_Zobeir" panose="00000400000000000000" pitchFamily="2" charset="-78"/>
              <a:hlinkClick xmlns:r="http://schemas.openxmlformats.org/officeDocument/2006/relationships" r:id="" action="ppaction://hlinksldjump"/>
            </a:rPr>
            <a:t>Inkeles</a:t>
          </a:r>
          <a:endParaRPr lang="en-US" sz="1400" b="1" kern="1200" dirty="0">
            <a:cs typeface="Mj_Zobeir" panose="00000400000000000000" pitchFamily="2" charset="-78"/>
          </a:endParaRPr>
        </a:p>
      </dsp:txBody>
      <dsp:txXfrm>
        <a:off x="3619580" y="2225040"/>
        <a:ext cx="874793" cy="2225040"/>
      </dsp:txXfrm>
    </dsp:sp>
    <dsp:sp modelId="{9ADE8F05-74B9-4997-A2AC-BC706F3E61A2}">
      <dsp:nvSpPr>
        <dsp:cNvPr id="0" name=""/>
        <dsp:cNvSpPr/>
      </dsp:nvSpPr>
      <dsp:spPr>
        <a:xfrm>
          <a:off x="3634128" y="333756"/>
          <a:ext cx="822305" cy="1852345"/>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36000" r="-36000"/>
          </a:stretch>
        </a:blipFill>
        <a:ln>
          <a:noFill/>
        </a:ln>
        <a:effectLst/>
        <a:sp3d z="57200" extrusionH="10600" prstMaterial="plastic">
          <a:bevelT w="101600" h="8600" prst="relaxedInset"/>
          <a:bevelB w="8600" h="8600" prst="relaxedInset"/>
        </a:sp3d>
      </dsp:spPr>
      <dsp:style>
        <a:lnRef idx="0">
          <a:scrgbClr r="0" g="0" b="0"/>
        </a:lnRef>
        <a:fillRef idx="1">
          <a:scrgbClr r="0" g="0" b="0"/>
        </a:fillRef>
        <a:effectRef idx="1">
          <a:scrgbClr r="0" g="0" b="0"/>
        </a:effectRef>
        <a:fontRef idx="minor"/>
      </dsp:style>
    </dsp:sp>
    <dsp:sp modelId="{0866A297-C80E-4C8D-96B6-B014B704E1A3}">
      <dsp:nvSpPr>
        <dsp:cNvPr id="0" name=""/>
        <dsp:cNvSpPr/>
      </dsp:nvSpPr>
      <dsp:spPr>
        <a:xfrm>
          <a:off x="4508921" y="0"/>
          <a:ext cx="874793" cy="5562600"/>
        </a:xfrm>
        <a:prstGeom prst="roundRect">
          <a:avLst>
            <a:gd name="adj" fmla="val 10000"/>
          </a:avLst>
        </a:prstGeom>
        <a:solidFill>
          <a:schemeClr val="accent5">
            <a:hueOff val="11196810"/>
            <a:satOff val="-5232"/>
            <a:lumOff val="-5882"/>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smtClean="0">
              <a:cs typeface="Mj_Zobeir" panose="00000400000000000000" pitchFamily="2" charset="-78"/>
            </a:rPr>
            <a:t>Robert</a:t>
          </a:r>
          <a:r>
            <a:rPr lang="en-US" sz="1300" kern="1200" dirty="0" smtClean="0"/>
            <a:t>       </a:t>
          </a:r>
          <a:r>
            <a:rPr lang="en-US" sz="1400" b="1" kern="1200" dirty="0" smtClean="0">
              <a:cs typeface="Mj_Zobeir" panose="00000400000000000000" pitchFamily="2" charset="-78"/>
              <a:hlinkClick xmlns:r="http://schemas.openxmlformats.org/officeDocument/2006/relationships" r:id="" action="ppaction://hlinksldjump"/>
            </a:rPr>
            <a:t>Dahl</a:t>
          </a:r>
          <a:endParaRPr lang="en-US" sz="1400" b="1" kern="1200" dirty="0">
            <a:cs typeface="Mj_Zobeir" panose="00000400000000000000" pitchFamily="2" charset="-78"/>
          </a:endParaRPr>
        </a:p>
      </dsp:txBody>
      <dsp:txXfrm>
        <a:off x="4508921" y="2225040"/>
        <a:ext cx="874793" cy="2225040"/>
      </dsp:txXfrm>
    </dsp:sp>
    <dsp:sp modelId="{1C3C5C15-9C4A-4156-832B-B41AC672A9F4}">
      <dsp:nvSpPr>
        <dsp:cNvPr id="0" name=""/>
        <dsp:cNvSpPr/>
      </dsp:nvSpPr>
      <dsp:spPr>
        <a:xfrm>
          <a:off x="4535165" y="333756"/>
          <a:ext cx="822305" cy="1852345"/>
        </a:xfrm>
        <a:prstGeom prst="ellipse">
          <a:avLst/>
        </a:prstGeom>
        <a:blipFill rotWithShape="1">
          <a:blip xmlns:r="http://schemas.openxmlformats.org/officeDocument/2006/relationships" r:embed="rId6"/>
          <a:stretch>
            <a:fillRect/>
          </a:stretch>
        </a:blipFill>
        <a:ln>
          <a:noFill/>
        </a:ln>
        <a:effectLst/>
        <a:sp3d z="57200" extrusionH="10600" prstMaterial="plastic">
          <a:bevelT w="101600" h="8600" prst="relaxedInset"/>
          <a:bevelB w="8600" h="8600" prst="relaxedInset"/>
        </a:sp3d>
      </dsp:spPr>
      <dsp:style>
        <a:lnRef idx="0">
          <a:scrgbClr r="0" g="0" b="0"/>
        </a:lnRef>
        <a:fillRef idx="1">
          <a:scrgbClr r="0" g="0" b="0"/>
        </a:fillRef>
        <a:effectRef idx="1">
          <a:scrgbClr r="0" g="0" b="0"/>
        </a:effectRef>
        <a:fontRef idx="minor"/>
      </dsp:style>
    </dsp:sp>
    <dsp:sp modelId="{A7625D67-F9F5-415A-A169-73A6ABAC06F1}">
      <dsp:nvSpPr>
        <dsp:cNvPr id="0" name=""/>
        <dsp:cNvSpPr/>
      </dsp:nvSpPr>
      <dsp:spPr>
        <a:xfrm>
          <a:off x="5409958" y="0"/>
          <a:ext cx="874793" cy="5562600"/>
        </a:xfrm>
        <a:prstGeom prst="roundRect">
          <a:avLst>
            <a:gd name="adj" fmla="val 10000"/>
          </a:avLst>
        </a:prstGeom>
        <a:solidFill>
          <a:schemeClr val="accent5">
            <a:hueOff val="13436171"/>
            <a:satOff val="-6278"/>
            <a:lumOff val="-7058"/>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err="1" smtClean="0">
              <a:cs typeface="Mj_Zobeir" panose="00000400000000000000" pitchFamily="2" charset="-78"/>
              <a:hlinkClick xmlns:r="http://schemas.openxmlformats.org/officeDocument/2006/relationships" r:id="" action="ppaction://hlinksldjump"/>
            </a:rPr>
            <a:t>Simor</a:t>
          </a:r>
          <a:r>
            <a:rPr lang="en-US" sz="1400" b="1" kern="1200" dirty="0" smtClean="0">
              <a:cs typeface="Mj_Zobeir" panose="00000400000000000000" pitchFamily="2" charset="-78"/>
            </a:rPr>
            <a:t>  Martin  </a:t>
          </a:r>
          <a:r>
            <a:rPr lang="en-US" sz="1400" b="1" kern="1200" dirty="0" err="1" smtClean="0">
              <a:cs typeface="Mj_Zobeir" panose="00000400000000000000" pitchFamily="2" charset="-78"/>
            </a:rPr>
            <a:t>Lipest</a:t>
          </a:r>
          <a:endParaRPr lang="en-US" sz="1400" b="1" kern="1200" dirty="0">
            <a:cs typeface="Mj_Zobeir" panose="00000400000000000000" pitchFamily="2" charset="-78"/>
          </a:endParaRPr>
        </a:p>
      </dsp:txBody>
      <dsp:txXfrm>
        <a:off x="5409958" y="2225040"/>
        <a:ext cx="874793" cy="2225040"/>
      </dsp:txXfrm>
    </dsp:sp>
    <dsp:sp modelId="{A61DE2E2-EA54-474B-B534-E95F188BE2AE}">
      <dsp:nvSpPr>
        <dsp:cNvPr id="0" name=""/>
        <dsp:cNvSpPr/>
      </dsp:nvSpPr>
      <dsp:spPr>
        <a:xfrm>
          <a:off x="5436202" y="333756"/>
          <a:ext cx="822305" cy="1852345"/>
        </a:xfrm>
        <a:prstGeom prst="ellipse">
          <a:avLst/>
        </a:prstGeom>
        <a:blipFill rotWithShape="1">
          <a:blip xmlns:r="http://schemas.openxmlformats.org/officeDocument/2006/relationships" r:embed="rId7"/>
          <a:stretch>
            <a:fillRect/>
          </a:stretch>
        </a:blipFill>
        <a:ln>
          <a:noFill/>
        </a:ln>
        <a:effectLst/>
        <a:sp3d z="57200" extrusionH="10600" prstMaterial="plastic">
          <a:bevelT w="101600" h="8600" prst="relaxedInset"/>
          <a:bevelB w="8600" h="8600" prst="relaxedInset"/>
        </a:sp3d>
      </dsp:spPr>
      <dsp:style>
        <a:lnRef idx="0">
          <a:scrgbClr r="0" g="0" b="0"/>
        </a:lnRef>
        <a:fillRef idx="1">
          <a:scrgbClr r="0" g="0" b="0"/>
        </a:fillRef>
        <a:effectRef idx="1">
          <a:scrgbClr r="0" g="0" b="0"/>
        </a:effectRef>
        <a:fontRef idx="minor"/>
      </dsp:style>
    </dsp:sp>
    <dsp:sp modelId="{5618B13F-BF75-4148-BE60-93C4C5ED1057}">
      <dsp:nvSpPr>
        <dsp:cNvPr id="0" name=""/>
        <dsp:cNvSpPr/>
      </dsp:nvSpPr>
      <dsp:spPr>
        <a:xfrm>
          <a:off x="6310995" y="0"/>
          <a:ext cx="874793" cy="5562600"/>
        </a:xfrm>
        <a:prstGeom prst="roundRect">
          <a:avLst>
            <a:gd name="adj" fmla="val 10000"/>
          </a:avLst>
        </a:prstGeom>
        <a:solidFill>
          <a:schemeClr val="accent5">
            <a:hueOff val="15675533"/>
            <a:satOff val="-7324"/>
            <a:lumOff val="-8234"/>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err="1" smtClean="0">
              <a:cs typeface="Mj_Zobeir" panose="00000400000000000000" pitchFamily="2" charset="-78"/>
              <a:hlinkClick xmlns:r="http://schemas.openxmlformats.org/officeDocument/2006/relationships" r:id="" action="ppaction://hlinksldjump"/>
            </a:rPr>
            <a:t>Mc</a:t>
          </a:r>
          <a:r>
            <a:rPr lang="en-US" sz="1400" b="1" kern="1200" dirty="0" smtClean="0">
              <a:cs typeface="Mj_Zobeir" panose="00000400000000000000" pitchFamily="2" charset="-78"/>
            </a:rPr>
            <a:t>           </a:t>
          </a:r>
          <a:r>
            <a:rPr lang="en-US" sz="1200" b="1" kern="1200" dirty="0" err="1" smtClean="0">
              <a:cs typeface="Mj_Zobeir" panose="00000400000000000000" pitchFamily="2" charset="-78"/>
            </a:rPr>
            <a:t>clelland</a:t>
          </a:r>
          <a:endParaRPr lang="en-US" sz="1200" b="1" kern="1200" dirty="0">
            <a:cs typeface="Mj_Zobeir" panose="00000400000000000000" pitchFamily="2" charset="-78"/>
          </a:endParaRPr>
        </a:p>
      </dsp:txBody>
      <dsp:txXfrm>
        <a:off x="6310995" y="2225040"/>
        <a:ext cx="874793" cy="2225040"/>
      </dsp:txXfrm>
    </dsp:sp>
    <dsp:sp modelId="{48C6B9C3-9543-49E9-92CC-43BCC21D4709}">
      <dsp:nvSpPr>
        <dsp:cNvPr id="0" name=""/>
        <dsp:cNvSpPr/>
      </dsp:nvSpPr>
      <dsp:spPr>
        <a:xfrm>
          <a:off x="6337239" y="333756"/>
          <a:ext cx="822305" cy="1852345"/>
        </a:xfrm>
        <a:prstGeom prst="ellipse">
          <a:avLst/>
        </a:prstGeom>
        <a:blipFill rotWithShape="1">
          <a:blip xmlns:r="http://schemas.openxmlformats.org/officeDocument/2006/relationships" r:embed="rId8"/>
          <a:stretch>
            <a:fillRect/>
          </a:stretch>
        </a:blipFill>
        <a:ln>
          <a:noFill/>
        </a:ln>
        <a:effectLst/>
        <a:sp3d z="57200" extrusionH="10600" prstMaterial="plastic">
          <a:bevelT w="101600" h="8600" prst="relaxedInset"/>
          <a:bevelB w="8600" h="8600" prst="relaxedInset"/>
        </a:sp3d>
      </dsp:spPr>
      <dsp:style>
        <a:lnRef idx="0">
          <a:scrgbClr r="0" g="0" b="0"/>
        </a:lnRef>
        <a:fillRef idx="1">
          <a:scrgbClr r="0" g="0" b="0"/>
        </a:fillRef>
        <a:effectRef idx="1">
          <a:scrgbClr r="0" g="0" b="0"/>
        </a:effectRef>
        <a:fontRef idx="minor"/>
      </dsp:style>
    </dsp:sp>
    <dsp:sp modelId="{C7EBC702-45B1-402B-A805-8EC7226E6519}">
      <dsp:nvSpPr>
        <dsp:cNvPr id="0" name=""/>
        <dsp:cNvSpPr/>
      </dsp:nvSpPr>
      <dsp:spPr>
        <a:xfrm>
          <a:off x="7212032" y="0"/>
          <a:ext cx="874793" cy="5562600"/>
        </a:xfrm>
        <a:prstGeom prst="roundRect">
          <a:avLst>
            <a:gd name="adj" fmla="val 10000"/>
          </a:avLst>
        </a:prstGeom>
        <a:solidFill>
          <a:schemeClr val="accent5">
            <a:hueOff val="17914894"/>
            <a:satOff val="-8371"/>
            <a:lumOff val="-9411"/>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err="1" smtClean="0">
              <a:cs typeface="Mj_Zobeir" panose="00000400000000000000" pitchFamily="2" charset="-78"/>
              <a:hlinkClick xmlns:r="http://schemas.openxmlformats.org/officeDocument/2006/relationships" r:id="" action="ppaction://hlinksldjump"/>
            </a:rPr>
            <a:t>Danial</a:t>
          </a:r>
          <a:r>
            <a:rPr lang="en-US" sz="1400" b="1" kern="1200" dirty="0" smtClean="0">
              <a:cs typeface="Mj_Zobeir" panose="00000400000000000000" pitchFamily="2" charset="-78"/>
            </a:rPr>
            <a:t>     </a:t>
          </a:r>
          <a:r>
            <a:rPr lang="en-US" sz="1400" b="1" kern="1200" dirty="0" err="1" smtClean="0">
              <a:cs typeface="Mj_Zobeir" panose="00000400000000000000" pitchFamily="2" charset="-78"/>
            </a:rPr>
            <a:t>lerner</a:t>
          </a:r>
          <a:endParaRPr lang="en-US" sz="1400" b="1" kern="1200" dirty="0">
            <a:cs typeface="Mj_Zobeir" panose="00000400000000000000" pitchFamily="2" charset="-78"/>
          </a:endParaRPr>
        </a:p>
      </dsp:txBody>
      <dsp:txXfrm>
        <a:off x="7212032" y="2225040"/>
        <a:ext cx="874793" cy="2225040"/>
      </dsp:txXfrm>
    </dsp:sp>
    <dsp:sp modelId="{4961EDD5-1EC7-4268-A4DD-23B69E3A8986}">
      <dsp:nvSpPr>
        <dsp:cNvPr id="0" name=""/>
        <dsp:cNvSpPr/>
      </dsp:nvSpPr>
      <dsp:spPr>
        <a:xfrm>
          <a:off x="7238276" y="333756"/>
          <a:ext cx="822305" cy="1852345"/>
        </a:xfrm>
        <a:prstGeom prst="ellipse">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63000" r="-63000"/>
          </a:stretch>
        </a:blipFill>
        <a:ln>
          <a:noFill/>
        </a:ln>
        <a:effectLst/>
        <a:sp3d z="57200" extrusionH="10600" prstMaterial="plastic">
          <a:bevelT w="101600" h="8600" prst="relaxedInset"/>
          <a:bevelB w="8600" h="8600" prst="relaxedInset"/>
        </a:sp3d>
      </dsp:spPr>
      <dsp:style>
        <a:lnRef idx="0">
          <a:scrgbClr r="0" g="0" b="0"/>
        </a:lnRef>
        <a:fillRef idx="1">
          <a:scrgbClr r="0" g="0" b="0"/>
        </a:fillRef>
        <a:effectRef idx="1">
          <a:scrgbClr r="0" g="0" b="0"/>
        </a:effectRef>
        <a:fontRef idx="minor"/>
      </dsp:style>
    </dsp:sp>
    <dsp:sp modelId="{9C4189E2-6709-4856-A6B0-3D7FD2AF5406}">
      <dsp:nvSpPr>
        <dsp:cNvPr id="0" name=""/>
        <dsp:cNvSpPr/>
      </dsp:nvSpPr>
      <dsp:spPr>
        <a:xfrm>
          <a:off x="8113069" y="0"/>
          <a:ext cx="874793" cy="5562600"/>
        </a:xfrm>
        <a:prstGeom prst="roundRect">
          <a:avLst>
            <a:gd name="adj" fmla="val 10000"/>
          </a:avLst>
        </a:prstGeom>
        <a:solidFill>
          <a:schemeClr val="accent5">
            <a:hueOff val="20154256"/>
            <a:satOff val="-9417"/>
            <a:lumOff val="-10587"/>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err="1" smtClean="0">
              <a:cs typeface="Mj_Zobeir" panose="00000400000000000000" pitchFamily="2" charset="-78"/>
              <a:hlinkClick xmlns:r="http://schemas.openxmlformats.org/officeDocument/2006/relationships" r:id="" action="ppaction://hlinksldjump"/>
            </a:rPr>
            <a:t>karl</a:t>
          </a:r>
          <a:r>
            <a:rPr lang="en-US" sz="1400" b="1" kern="1200" dirty="0" smtClean="0">
              <a:cs typeface="Mj_Zobeir" panose="00000400000000000000" pitchFamily="2" charset="-78"/>
            </a:rPr>
            <a:t>        </a:t>
          </a:r>
          <a:r>
            <a:rPr lang="en-US" sz="1200" b="1" kern="1200" dirty="0" smtClean="0">
              <a:cs typeface="Mj_Zobeir" panose="00000400000000000000" pitchFamily="2" charset="-78"/>
            </a:rPr>
            <a:t>Deutsch</a:t>
          </a:r>
          <a:endParaRPr lang="en-US" sz="1200" b="1" kern="1200" dirty="0">
            <a:cs typeface="Mj_Zobeir" panose="00000400000000000000" pitchFamily="2" charset="-78"/>
          </a:endParaRPr>
        </a:p>
      </dsp:txBody>
      <dsp:txXfrm>
        <a:off x="8113069" y="2225040"/>
        <a:ext cx="874793" cy="2225040"/>
      </dsp:txXfrm>
    </dsp:sp>
    <dsp:sp modelId="{1A4D8287-CA8C-492F-9533-484D896442BC}">
      <dsp:nvSpPr>
        <dsp:cNvPr id="0" name=""/>
        <dsp:cNvSpPr/>
      </dsp:nvSpPr>
      <dsp:spPr>
        <a:xfrm>
          <a:off x="8139313" y="333756"/>
          <a:ext cx="822305" cy="1852345"/>
        </a:xfrm>
        <a:prstGeom prst="ellipse">
          <a:avLst/>
        </a:prstGeom>
        <a:blipFill rotWithShape="1">
          <a:blip xmlns:r="http://schemas.openxmlformats.org/officeDocument/2006/relationships" r:embed="rId10"/>
          <a:stretch>
            <a:fillRect/>
          </a:stretch>
        </a:blipFill>
        <a:ln>
          <a:noFill/>
        </a:ln>
        <a:effectLst/>
        <a:sp3d z="57200" extrusionH="10600" prstMaterial="plastic">
          <a:bevelT w="101600" h="8600" prst="relaxedInset"/>
          <a:bevelB w="8600" h="8600" prst="relaxedInset"/>
        </a:sp3d>
      </dsp:spPr>
      <dsp:style>
        <a:lnRef idx="0">
          <a:scrgbClr r="0" g="0" b="0"/>
        </a:lnRef>
        <a:fillRef idx="1">
          <a:scrgbClr r="0" g="0" b="0"/>
        </a:fillRef>
        <a:effectRef idx="1">
          <a:scrgbClr r="0" g="0" b="0"/>
        </a:effectRef>
        <a:fontRef idx="minor"/>
      </dsp:style>
    </dsp:sp>
    <dsp:sp modelId="{399CC68A-69B0-40B9-9CC3-6A5D41F3FBAC}">
      <dsp:nvSpPr>
        <dsp:cNvPr id="0" name=""/>
        <dsp:cNvSpPr/>
      </dsp:nvSpPr>
      <dsp:spPr>
        <a:xfrm>
          <a:off x="394407" y="4343403"/>
          <a:ext cx="8272272" cy="834390"/>
        </a:xfrm>
        <a:prstGeom prst="leftRightArrow">
          <a:avLst/>
        </a:prstGeom>
        <a:solidFill>
          <a:schemeClr val="accent5">
            <a:tint val="40000"/>
            <a:hueOff val="0"/>
            <a:satOff val="0"/>
            <a:lumOff val="0"/>
            <a:alpha val="22000"/>
          </a:schemeClr>
        </a:solidFill>
        <a:ln>
          <a:noFill/>
        </a:ln>
        <a:effectLst>
          <a:innerShdw blurRad="63500" dist="50800" dir="2700000">
            <a:prstClr val="black">
              <a:alpha val="50000"/>
            </a:prstClr>
          </a:innerShdw>
        </a:effectLst>
        <a:sp3d z="57200" extrusionH="600" contourW="3000" prstMaterial="plastic">
          <a:bevelT w="80600" h="18600" prst="relaxedInset"/>
          <a:bevelB w="80600" h="8600" prst="relaxedInset"/>
        </a:sp3d>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8E28F-3F6A-463C-9776-348221548DD8}">
      <dsp:nvSpPr>
        <dsp:cNvPr id="0" name=""/>
        <dsp:cNvSpPr/>
      </dsp:nvSpPr>
      <dsp:spPr>
        <a:xfrm>
          <a:off x="4774" y="631024"/>
          <a:ext cx="1116219" cy="1116219"/>
        </a:xfrm>
        <a:prstGeom prst="roundRect">
          <a:avLst>
            <a:gd name="adj" fmla="val 10000"/>
          </a:avLst>
        </a:prstGeom>
        <a:blipFill rotWithShape="1">
          <a:blip xmlns:r="http://schemas.openxmlformats.org/officeDocument/2006/relationships" r:embed="rId1"/>
          <a:stretch>
            <a:fillRect/>
          </a:stretch>
        </a:blipFill>
        <a:ln>
          <a:noFill/>
        </a:ln>
        <a:effectLst>
          <a:innerShdw blurRad="25400" dist="12700" dir="13500000">
            <a:srgbClr val="000000">
              <a:alpha val="45000"/>
            </a:srgbClr>
          </a:innerShdw>
        </a:effectLst>
        <a:sp3d z="-54000" prstMaterial="plastic">
          <a:bevelT w="50800" h="50800"/>
          <a:bevelB w="50800" h="50800"/>
        </a:sp3d>
      </dsp:spPr>
      <dsp:style>
        <a:lnRef idx="0">
          <a:scrgbClr r="0" g="0" b="0"/>
        </a:lnRef>
        <a:fillRef idx="1">
          <a:scrgbClr r="0" g="0" b="0"/>
        </a:fillRef>
        <a:effectRef idx="2">
          <a:scrgbClr r="0" g="0" b="0"/>
        </a:effectRef>
        <a:fontRef idx="minor"/>
      </dsp:style>
    </dsp:sp>
    <dsp:sp modelId="{25B94ACC-AA62-4AE8-ABF6-C5660E9C039D}">
      <dsp:nvSpPr>
        <dsp:cNvPr id="0" name=""/>
        <dsp:cNvSpPr/>
      </dsp:nvSpPr>
      <dsp:spPr>
        <a:xfrm>
          <a:off x="186484" y="1300756"/>
          <a:ext cx="1116219" cy="1116219"/>
        </a:xfrm>
        <a:prstGeom prst="roundRect">
          <a:avLst>
            <a:gd name="adj" fmla="val 10000"/>
          </a:avLst>
        </a:prstGeom>
        <a:solidFill>
          <a:schemeClr val="accent5">
            <a:hueOff val="0"/>
            <a:satOff val="0"/>
            <a:lumOff val="0"/>
            <a:alphaOff val="0"/>
          </a:schemeClr>
        </a:solidFill>
        <a:ln>
          <a:noFill/>
        </a:ln>
        <a:effectLst>
          <a:innerShdw blurRad="25400" dist="12700" dir="13500000">
            <a:srgbClr val="000000">
              <a:alpha val="45000"/>
            </a:srgbClr>
          </a:inn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a-IR" sz="2800" b="1" i="1" kern="1200" dirty="0" smtClean="0">
              <a:cs typeface="Mj_Zobeir" panose="00000400000000000000" pitchFamily="2" charset="-78"/>
            </a:rPr>
            <a:t>عصر اکتشاف </a:t>
          </a:r>
          <a:endParaRPr lang="en-US" sz="2800" b="1" kern="1200" dirty="0">
            <a:cs typeface="Mj_Zobeir" panose="00000400000000000000" pitchFamily="2" charset="-78"/>
          </a:endParaRPr>
        </a:p>
      </dsp:txBody>
      <dsp:txXfrm>
        <a:off x="219177" y="1333449"/>
        <a:ext cx="1050833" cy="1050833"/>
      </dsp:txXfrm>
    </dsp:sp>
    <dsp:sp modelId="{3D5AF242-D6A1-406C-B51A-7A2097DF2181}">
      <dsp:nvSpPr>
        <dsp:cNvPr id="0" name=""/>
        <dsp:cNvSpPr/>
      </dsp:nvSpPr>
      <dsp:spPr>
        <a:xfrm>
          <a:off x="1336003" y="1055028"/>
          <a:ext cx="215008" cy="268212"/>
        </a:xfrm>
        <a:prstGeom prst="rightArrow">
          <a:avLst>
            <a:gd name="adj1" fmla="val 60000"/>
            <a:gd name="adj2" fmla="val 5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5000" r="-15000"/>
          </a:stretch>
        </a:blipFill>
        <a:ln w="9525" cap="rnd" cmpd="sng" algn="ctr">
          <a:solidFill>
            <a:schemeClr val="lt1">
              <a:hueOff val="0"/>
              <a:satOff val="0"/>
              <a:lumOff val="0"/>
              <a:alphaOff val="0"/>
            </a:schemeClr>
          </a:solidFill>
          <a:prstDash val="solid"/>
        </a:ln>
        <a:effectLst>
          <a:innerShdw blurRad="25400" dist="12700" dir="13500000">
            <a:srgbClr val="000000">
              <a:alpha val="45000"/>
            </a:srgbClr>
          </a:innerShdw>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336003" y="1108670"/>
        <a:ext cx="150506" cy="160928"/>
      </dsp:txXfrm>
    </dsp:sp>
    <dsp:sp modelId="{619ECDB1-DF51-4171-931C-11F0BE9AEB8B}">
      <dsp:nvSpPr>
        <dsp:cNvPr id="0" name=""/>
        <dsp:cNvSpPr/>
      </dsp:nvSpPr>
      <dsp:spPr>
        <a:xfrm>
          <a:off x="1735304" y="631024"/>
          <a:ext cx="1116219" cy="1116219"/>
        </a:xfrm>
        <a:prstGeom prst="roundRect">
          <a:avLst>
            <a:gd name="adj" fmla="val 10000"/>
          </a:avLst>
        </a:prstGeom>
        <a:blipFill rotWithShape="1">
          <a:blip xmlns:r="http://schemas.openxmlformats.org/officeDocument/2006/relationships" r:embed="rId3"/>
          <a:stretch>
            <a:fillRect/>
          </a:stretch>
        </a:blipFill>
        <a:ln>
          <a:noFill/>
        </a:ln>
        <a:effectLst>
          <a:innerShdw blurRad="25400" dist="12700" dir="13500000">
            <a:srgbClr val="000000">
              <a:alpha val="45000"/>
            </a:srgbClr>
          </a:innerShdw>
        </a:effectLst>
        <a:sp3d z="-54000" prstMaterial="plastic">
          <a:bevelT w="50800" h="50800"/>
          <a:bevelB w="50800" h="50800"/>
        </a:sp3d>
      </dsp:spPr>
      <dsp:style>
        <a:lnRef idx="0">
          <a:scrgbClr r="0" g="0" b="0"/>
        </a:lnRef>
        <a:fillRef idx="1">
          <a:scrgbClr r="0" g="0" b="0"/>
        </a:fillRef>
        <a:effectRef idx="2">
          <a:scrgbClr r="0" g="0" b="0"/>
        </a:effectRef>
        <a:fontRef idx="minor"/>
      </dsp:style>
    </dsp:sp>
    <dsp:sp modelId="{5BC64A60-E11F-4A9D-9E34-2E10E824BD15}">
      <dsp:nvSpPr>
        <dsp:cNvPr id="0" name=""/>
        <dsp:cNvSpPr/>
      </dsp:nvSpPr>
      <dsp:spPr>
        <a:xfrm>
          <a:off x="1917014" y="1300756"/>
          <a:ext cx="1116219" cy="1116219"/>
        </a:xfrm>
        <a:prstGeom prst="roundRect">
          <a:avLst>
            <a:gd name="adj" fmla="val 10000"/>
          </a:avLst>
        </a:prstGeom>
        <a:solidFill>
          <a:schemeClr val="accent5">
            <a:hueOff val="5038564"/>
            <a:satOff val="-2354"/>
            <a:lumOff val="-2647"/>
            <a:alphaOff val="0"/>
          </a:schemeClr>
        </a:solidFill>
        <a:ln>
          <a:noFill/>
        </a:ln>
        <a:effectLst>
          <a:innerShdw blurRad="25400" dist="12700" dir="13500000">
            <a:srgbClr val="000000">
              <a:alpha val="45000"/>
            </a:srgbClr>
          </a:inn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a-IR" sz="2400" b="1" i="1" kern="1200" dirty="0" smtClean="0">
              <a:cs typeface="Mj_Zobeir" panose="00000400000000000000" pitchFamily="2" charset="-78"/>
            </a:rPr>
            <a:t>رنسانس</a:t>
          </a:r>
          <a:endParaRPr lang="en-US" sz="2400" b="1" kern="1200" dirty="0">
            <a:cs typeface="Mj_Zobeir" panose="00000400000000000000" pitchFamily="2" charset="-78"/>
          </a:endParaRPr>
        </a:p>
      </dsp:txBody>
      <dsp:txXfrm>
        <a:off x="1949707" y="1333449"/>
        <a:ext cx="1050833" cy="1050833"/>
      </dsp:txXfrm>
    </dsp:sp>
    <dsp:sp modelId="{1ECDB678-63F8-4141-BEA5-FB0D0549C798}">
      <dsp:nvSpPr>
        <dsp:cNvPr id="0" name=""/>
        <dsp:cNvSpPr/>
      </dsp:nvSpPr>
      <dsp:spPr>
        <a:xfrm>
          <a:off x="3066533" y="1055028"/>
          <a:ext cx="215008" cy="268212"/>
        </a:xfrm>
        <a:prstGeom prst="rightArrow">
          <a:avLst>
            <a:gd name="adj1" fmla="val 60000"/>
            <a:gd name="adj2" fmla="val 5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5000" r="-15000"/>
          </a:stretch>
        </a:blipFill>
        <a:ln w="9525" cap="rnd" cmpd="sng" algn="ctr">
          <a:solidFill>
            <a:schemeClr val="lt1">
              <a:hueOff val="0"/>
              <a:satOff val="0"/>
              <a:lumOff val="0"/>
              <a:alphaOff val="0"/>
            </a:schemeClr>
          </a:solidFill>
          <a:prstDash val="solid"/>
        </a:ln>
        <a:effectLst>
          <a:innerShdw blurRad="25400" dist="12700" dir="13500000">
            <a:srgbClr val="000000">
              <a:alpha val="45000"/>
            </a:srgbClr>
          </a:innerShdw>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3066533" y="1108670"/>
        <a:ext cx="150506" cy="160928"/>
      </dsp:txXfrm>
    </dsp:sp>
    <dsp:sp modelId="{99980643-B067-4586-BB52-C17EA6AEA79A}">
      <dsp:nvSpPr>
        <dsp:cNvPr id="0" name=""/>
        <dsp:cNvSpPr/>
      </dsp:nvSpPr>
      <dsp:spPr>
        <a:xfrm>
          <a:off x="3465834" y="631024"/>
          <a:ext cx="1116219" cy="1116219"/>
        </a:xfrm>
        <a:prstGeom prst="roundRect">
          <a:avLst>
            <a:gd name="adj" fmla="val 10000"/>
          </a:avLst>
        </a:prstGeom>
        <a:blipFill rotWithShape="1">
          <a:blip xmlns:r="http://schemas.openxmlformats.org/officeDocument/2006/relationships" r:embed="rId4"/>
          <a:stretch>
            <a:fillRect/>
          </a:stretch>
        </a:blipFill>
        <a:ln>
          <a:noFill/>
        </a:ln>
        <a:effectLst>
          <a:innerShdw blurRad="25400" dist="12700" dir="13500000">
            <a:srgbClr val="000000">
              <a:alpha val="45000"/>
            </a:srgbClr>
          </a:innerShdw>
        </a:effectLst>
        <a:sp3d z="-54000" prstMaterial="plastic">
          <a:bevelT w="50800" h="50800"/>
          <a:bevelB w="50800" h="50800"/>
        </a:sp3d>
      </dsp:spPr>
      <dsp:style>
        <a:lnRef idx="0">
          <a:scrgbClr r="0" g="0" b="0"/>
        </a:lnRef>
        <a:fillRef idx="1">
          <a:scrgbClr r="0" g="0" b="0"/>
        </a:fillRef>
        <a:effectRef idx="2">
          <a:scrgbClr r="0" g="0" b="0"/>
        </a:effectRef>
        <a:fontRef idx="minor"/>
      </dsp:style>
    </dsp:sp>
    <dsp:sp modelId="{49967146-472A-40CF-A9B9-4790EC547A30}">
      <dsp:nvSpPr>
        <dsp:cNvPr id="0" name=""/>
        <dsp:cNvSpPr/>
      </dsp:nvSpPr>
      <dsp:spPr>
        <a:xfrm>
          <a:off x="3647545" y="1300756"/>
          <a:ext cx="1116219" cy="1116219"/>
        </a:xfrm>
        <a:prstGeom prst="roundRect">
          <a:avLst>
            <a:gd name="adj" fmla="val 10000"/>
          </a:avLst>
        </a:prstGeom>
        <a:solidFill>
          <a:schemeClr val="accent5">
            <a:hueOff val="10077128"/>
            <a:satOff val="-4709"/>
            <a:lumOff val="-5294"/>
            <a:alphaOff val="0"/>
          </a:schemeClr>
        </a:solidFill>
        <a:ln>
          <a:noFill/>
        </a:ln>
        <a:effectLst>
          <a:innerShdw blurRad="25400" dist="12700" dir="13500000">
            <a:srgbClr val="000000">
              <a:alpha val="45000"/>
            </a:srgbClr>
          </a:inn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a-IR" sz="2400" b="1" i="1" kern="1200" dirty="0" smtClean="0">
              <a:cs typeface="Mj_Zobeir" panose="00000400000000000000" pitchFamily="2" charset="-78"/>
            </a:rPr>
            <a:t>اصلاح مذهبی</a:t>
          </a:r>
          <a:endParaRPr lang="en-US" sz="2000" b="1" kern="1200" dirty="0">
            <a:cs typeface="Mj_Zobeir" panose="00000400000000000000" pitchFamily="2" charset="-78"/>
          </a:endParaRPr>
        </a:p>
      </dsp:txBody>
      <dsp:txXfrm>
        <a:off x="3680238" y="1333449"/>
        <a:ext cx="1050833" cy="1050833"/>
      </dsp:txXfrm>
    </dsp:sp>
    <dsp:sp modelId="{AB9863F0-C285-481E-B52D-54FB8094BC33}">
      <dsp:nvSpPr>
        <dsp:cNvPr id="0" name=""/>
        <dsp:cNvSpPr/>
      </dsp:nvSpPr>
      <dsp:spPr>
        <a:xfrm>
          <a:off x="4797063" y="1055028"/>
          <a:ext cx="215008" cy="268212"/>
        </a:xfrm>
        <a:prstGeom prst="rightArrow">
          <a:avLst>
            <a:gd name="adj1" fmla="val 60000"/>
            <a:gd name="adj2" fmla="val 5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5000" r="-15000"/>
          </a:stretch>
        </a:blipFill>
        <a:ln w="9525" cap="rnd" cmpd="sng" algn="ctr">
          <a:solidFill>
            <a:schemeClr val="lt1">
              <a:hueOff val="0"/>
              <a:satOff val="0"/>
              <a:lumOff val="0"/>
              <a:alphaOff val="0"/>
            </a:schemeClr>
          </a:solidFill>
          <a:prstDash val="solid"/>
        </a:ln>
        <a:effectLst>
          <a:innerShdw blurRad="25400" dist="12700" dir="13500000">
            <a:srgbClr val="000000">
              <a:alpha val="45000"/>
            </a:srgbClr>
          </a:innerShdw>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4797063" y="1108670"/>
        <a:ext cx="150506" cy="160928"/>
      </dsp:txXfrm>
    </dsp:sp>
    <dsp:sp modelId="{A8730F12-1913-4DBD-83A3-DE92906E37FF}">
      <dsp:nvSpPr>
        <dsp:cNvPr id="0" name=""/>
        <dsp:cNvSpPr/>
      </dsp:nvSpPr>
      <dsp:spPr>
        <a:xfrm>
          <a:off x="5196365" y="631024"/>
          <a:ext cx="1116219" cy="1116219"/>
        </a:xfrm>
        <a:prstGeom prst="roundRect">
          <a:avLst>
            <a:gd name="adj" fmla="val 10000"/>
          </a:avLst>
        </a:prstGeom>
        <a:blipFill rotWithShape="1">
          <a:blip xmlns:r="http://schemas.openxmlformats.org/officeDocument/2006/relationships" r:embed="rId5"/>
          <a:stretch>
            <a:fillRect/>
          </a:stretch>
        </a:blipFill>
        <a:ln>
          <a:noFill/>
        </a:ln>
        <a:effectLst>
          <a:innerShdw blurRad="25400" dist="12700" dir="13500000">
            <a:srgbClr val="000000">
              <a:alpha val="45000"/>
            </a:srgbClr>
          </a:innerShdw>
        </a:effectLst>
        <a:sp3d z="-54000" prstMaterial="plastic">
          <a:bevelT w="50800" h="50800"/>
          <a:bevelB w="50800" h="50800"/>
        </a:sp3d>
      </dsp:spPr>
      <dsp:style>
        <a:lnRef idx="0">
          <a:scrgbClr r="0" g="0" b="0"/>
        </a:lnRef>
        <a:fillRef idx="1">
          <a:scrgbClr r="0" g="0" b="0"/>
        </a:fillRef>
        <a:effectRef idx="2">
          <a:scrgbClr r="0" g="0" b="0"/>
        </a:effectRef>
        <a:fontRef idx="minor"/>
      </dsp:style>
    </dsp:sp>
    <dsp:sp modelId="{5C1B047D-F696-47E0-8548-D65BBD557C1A}">
      <dsp:nvSpPr>
        <dsp:cNvPr id="0" name=""/>
        <dsp:cNvSpPr/>
      </dsp:nvSpPr>
      <dsp:spPr>
        <a:xfrm>
          <a:off x="5378075" y="1300756"/>
          <a:ext cx="1116219" cy="1116219"/>
        </a:xfrm>
        <a:prstGeom prst="roundRect">
          <a:avLst>
            <a:gd name="adj" fmla="val 10000"/>
          </a:avLst>
        </a:prstGeom>
        <a:solidFill>
          <a:schemeClr val="accent5">
            <a:hueOff val="15115692"/>
            <a:satOff val="-7063"/>
            <a:lumOff val="-7940"/>
            <a:alphaOff val="0"/>
          </a:schemeClr>
        </a:solidFill>
        <a:ln>
          <a:noFill/>
        </a:ln>
        <a:effectLst>
          <a:innerShdw blurRad="25400" dist="12700" dir="13500000">
            <a:srgbClr val="000000">
              <a:alpha val="45000"/>
            </a:srgbClr>
          </a:inn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fa-IR" sz="2300" i="1" kern="1200" dirty="0" smtClean="0">
              <a:cs typeface="Mj_Zobeir" panose="00000400000000000000" pitchFamily="2" charset="-78"/>
            </a:rPr>
            <a:t>جنبش ضد اصلاح</a:t>
          </a:r>
          <a:endParaRPr lang="en-US" sz="2300" kern="1200" dirty="0"/>
        </a:p>
      </dsp:txBody>
      <dsp:txXfrm>
        <a:off x="5410768" y="1333449"/>
        <a:ext cx="1050833" cy="1050833"/>
      </dsp:txXfrm>
    </dsp:sp>
    <dsp:sp modelId="{820C3788-82D1-4616-A1A8-C501EA320FA0}">
      <dsp:nvSpPr>
        <dsp:cNvPr id="0" name=""/>
        <dsp:cNvSpPr/>
      </dsp:nvSpPr>
      <dsp:spPr>
        <a:xfrm>
          <a:off x="6527593" y="1055028"/>
          <a:ext cx="215008" cy="268212"/>
        </a:xfrm>
        <a:prstGeom prst="rightArrow">
          <a:avLst>
            <a:gd name="adj1" fmla="val 60000"/>
            <a:gd name="adj2" fmla="val 50000"/>
          </a:avLst>
        </a:prstGeom>
        <a:solidFill>
          <a:schemeClr val="accent5">
            <a:hueOff val="20154256"/>
            <a:satOff val="-9417"/>
            <a:lumOff val="-10587"/>
            <a:alphaOff val="0"/>
          </a:schemeClr>
        </a:solidFill>
        <a:ln w="9525" cap="rnd" cmpd="sng" algn="ctr">
          <a:solidFill>
            <a:schemeClr val="lt1">
              <a:hueOff val="0"/>
              <a:satOff val="0"/>
              <a:lumOff val="0"/>
              <a:alphaOff val="0"/>
            </a:schemeClr>
          </a:solidFill>
          <a:prstDash val="solid"/>
        </a:ln>
        <a:effectLst>
          <a:innerShdw blurRad="25400" dist="12700" dir="13500000">
            <a:srgbClr val="000000">
              <a:alpha val="45000"/>
            </a:srgbClr>
          </a:innerShdw>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6527593" y="1108670"/>
        <a:ext cx="150506" cy="160928"/>
      </dsp:txXfrm>
    </dsp:sp>
    <dsp:sp modelId="{9A6A61E1-392C-45A2-826C-9ACFA3AA4A5F}">
      <dsp:nvSpPr>
        <dsp:cNvPr id="0" name=""/>
        <dsp:cNvSpPr/>
      </dsp:nvSpPr>
      <dsp:spPr>
        <a:xfrm>
          <a:off x="6926895" y="631024"/>
          <a:ext cx="1116219" cy="1116219"/>
        </a:xfrm>
        <a:prstGeom prst="roundRect">
          <a:avLst>
            <a:gd name="adj" fmla="val 10000"/>
          </a:avLst>
        </a:prstGeom>
        <a:blipFill rotWithShape="1">
          <a:blip xmlns:r="http://schemas.openxmlformats.org/officeDocument/2006/relationships" r:embed="rId6"/>
          <a:stretch>
            <a:fillRect/>
          </a:stretch>
        </a:blipFill>
        <a:ln>
          <a:noFill/>
        </a:ln>
        <a:effectLst>
          <a:innerShdw blurRad="25400" dist="12700" dir="13500000">
            <a:srgbClr val="000000">
              <a:alpha val="45000"/>
            </a:srgbClr>
          </a:innerShdw>
        </a:effectLst>
        <a:sp3d z="-54000" prstMaterial="plastic">
          <a:bevelT w="50800" h="50800"/>
          <a:bevelB w="50800" h="50800"/>
        </a:sp3d>
      </dsp:spPr>
      <dsp:style>
        <a:lnRef idx="0">
          <a:scrgbClr r="0" g="0" b="0"/>
        </a:lnRef>
        <a:fillRef idx="1">
          <a:scrgbClr r="0" g="0" b="0"/>
        </a:fillRef>
        <a:effectRef idx="2">
          <a:scrgbClr r="0" g="0" b="0"/>
        </a:effectRef>
        <a:fontRef idx="minor"/>
      </dsp:style>
    </dsp:sp>
    <dsp:sp modelId="{40C5E683-66BC-4FC3-B218-638700568AAD}">
      <dsp:nvSpPr>
        <dsp:cNvPr id="0" name=""/>
        <dsp:cNvSpPr/>
      </dsp:nvSpPr>
      <dsp:spPr>
        <a:xfrm>
          <a:off x="7108605" y="1300756"/>
          <a:ext cx="1116219" cy="1116219"/>
        </a:xfrm>
        <a:prstGeom prst="roundRect">
          <a:avLst>
            <a:gd name="adj" fmla="val 10000"/>
          </a:avLst>
        </a:prstGeom>
        <a:solidFill>
          <a:schemeClr val="accent5">
            <a:hueOff val="20154256"/>
            <a:satOff val="-9417"/>
            <a:lumOff val="-10587"/>
            <a:alphaOff val="0"/>
          </a:schemeClr>
        </a:solidFill>
        <a:ln>
          <a:noFill/>
        </a:ln>
        <a:effectLst>
          <a:innerShdw blurRad="25400" dist="12700" dir="13500000">
            <a:srgbClr val="000000">
              <a:alpha val="45000"/>
            </a:srgbClr>
          </a:inn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fa-IR" sz="2300" kern="1200" dirty="0" smtClean="0"/>
            <a:t>انقلاب صنعتی</a:t>
          </a:r>
          <a:endParaRPr lang="en-US" sz="2300" kern="1200" dirty="0"/>
        </a:p>
      </dsp:txBody>
      <dsp:txXfrm>
        <a:off x="7141298" y="1333449"/>
        <a:ext cx="1050833" cy="10508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B4CB5B-1655-46C7-83B4-68EC9984EE46}">
      <dsp:nvSpPr>
        <dsp:cNvPr id="0" name=""/>
        <dsp:cNvSpPr/>
      </dsp:nvSpPr>
      <dsp:spPr>
        <a:xfrm>
          <a:off x="1295390" y="289178"/>
          <a:ext cx="2115711" cy="734758"/>
        </a:xfrm>
        <a:prstGeom prst="ellipse">
          <a:avLst/>
        </a:prstGeom>
        <a:solidFill>
          <a:schemeClr val="accent1">
            <a:tint val="50000"/>
            <a:alpha val="40000"/>
            <a:hueOff val="0"/>
            <a:satOff val="0"/>
            <a:lumOff val="0"/>
            <a:alphaOff val="0"/>
          </a:schemeClr>
        </a:solidFill>
        <a:ln>
          <a:noFill/>
        </a:ln>
        <a:effectLst/>
        <a:sp3d z="-152400" prstMaterial="matte"/>
      </dsp:spPr>
      <dsp:style>
        <a:lnRef idx="0">
          <a:scrgbClr r="0" g="0" b="0"/>
        </a:lnRef>
        <a:fillRef idx="1">
          <a:scrgbClr r="0" g="0" b="0"/>
        </a:fillRef>
        <a:effectRef idx="0">
          <a:scrgbClr r="0" g="0" b="0"/>
        </a:effectRef>
        <a:fontRef idx="minor"/>
      </dsp:style>
    </dsp:sp>
    <dsp:sp modelId="{0BC65135-1423-4A41-B51E-896D70B6E84C}">
      <dsp:nvSpPr>
        <dsp:cNvPr id="0" name=""/>
        <dsp:cNvSpPr/>
      </dsp:nvSpPr>
      <dsp:spPr>
        <a:xfrm>
          <a:off x="1160731" y="0"/>
          <a:ext cx="410021" cy="262413"/>
        </a:xfrm>
        <a:prstGeom prst="downArrow">
          <a:avLst/>
        </a:prstGeom>
        <a:solidFill>
          <a:schemeClr val="accent1">
            <a:tint val="60000"/>
            <a:hueOff val="0"/>
            <a:satOff val="0"/>
            <a:lumOff val="0"/>
            <a:alphaOff val="0"/>
          </a:schemeClr>
        </a:solidFill>
        <a:ln>
          <a:noFill/>
        </a:ln>
        <a:effectLst>
          <a:innerShdw blurRad="25400" dist="12700" dir="13500000">
            <a:srgbClr val="000000">
              <a:alpha val="45000"/>
            </a:srgbClr>
          </a:innerShdw>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77B2788-910B-4FAD-BC07-F116600820C5}">
      <dsp:nvSpPr>
        <dsp:cNvPr id="0" name=""/>
        <dsp:cNvSpPr/>
      </dsp:nvSpPr>
      <dsp:spPr>
        <a:xfrm>
          <a:off x="1416248" y="2115711"/>
          <a:ext cx="1968103" cy="492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endParaRPr lang="en-US" sz="1700" kern="1200" dirty="0"/>
        </a:p>
      </dsp:txBody>
      <dsp:txXfrm>
        <a:off x="1416248" y="2115711"/>
        <a:ext cx="1968103" cy="492025"/>
      </dsp:txXfrm>
    </dsp:sp>
    <dsp:sp modelId="{06A3A5EB-F1B5-455E-A4B1-78BA228322B2}">
      <dsp:nvSpPr>
        <dsp:cNvPr id="0" name=""/>
        <dsp:cNvSpPr/>
      </dsp:nvSpPr>
      <dsp:spPr>
        <a:xfrm>
          <a:off x="2108364" y="898111"/>
          <a:ext cx="738038" cy="738038"/>
        </a:xfrm>
        <a:prstGeom prst="ellipse">
          <a:avLst/>
        </a:prstGeom>
        <a:solidFill>
          <a:schemeClr val="accent1">
            <a:hueOff val="0"/>
            <a:satOff val="0"/>
            <a:lumOff val="0"/>
            <a:alphaOff val="0"/>
          </a:schemeClr>
        </a:solidFill>
        <a:ln>
          <a:noFill/>
        </a:ln>
        <a:effectLst>
          <a:innerShdw blurRad="25400" dist="12700" dir="13500000">
            <a:srgbClr val="000000">
              <a:alpha val="45000"/>
            </a:srgbClr>
          </a:inn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a-IR" sz="1300" kern="1200" dirty="0" smtClean="0"/>
            <a:t>سنتی</a:t>
          </a:r>
          <a:endParaRPr lang="en-US" sz="1300" kern="1200" dirty="0"/>
        </a:p>
      </dsp:txBody>
      <dsp:txXfrm>
        <a:off x="2216447" y="1006194"/>
        <a:ext cx="521872" cy="521872"/>
      </dsp:txXfrm>
    </dsp:sp>
    <dsp:sp modelId="{F3EFD2FC-A84C-41FF-8C35-CE8E9B1DEC6B}">
      <dsp:nvSpPr>
        <dsp:cNvPr id="0" name=""/>
        <dsp:cNvSpPr/>
      </dsp:nvSpPr>
      <dsp:spPr>
        <a:xfrm>
          <a:off x="1580256" y="344418"/>
          <a:ext cx="738038" cy="738038"/>
        </a:xfrm>
        <a:prstGeom prst="ellipse">
          <a:avLst/>
        </a:prstGeom>
        <a:solidFill>
          <a:schemeClr val="accent1">
            <a:hueOff val="0"/>
            <a:satOff val="0"/>
            <a:lumOff val="0"/>
            <a:alphaOff val="0"/>
          </a:schemeClr>
        </a:solidFill>
        <a:ln>
          <a:noFill/>
        </a:ln>
        <a:effectLst>
          <a:innerShdw blurRad="25400" dist="12700" dir="13500000">
            <a:srgbClr val="000000">
              <a:alpha val="45000"/>
            </a:srgbClr>
          </a:inn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a-IR" sz="1300" kern="1200" dirty="0" smtClean="0"/>
            <a:t>در حال گذر</a:t>
          </a:r>
          <a:endParaRPr lang="en-US" sz="1300" kern="1200" dirty="0"/>
        </a:p>
      </dsp:txBody>
      <dsp:txXfrm>
        <a:off x="1688339" y="452501"/>
        <a:ext cx="521872" cy="521872"/>
      </dsp:txXfrm>
    </dsp:sp>
    <dsp:sp modelId="{CC7CDFFE-BB1A-4121-A49A-622063232F00}">
      <dsp:nvSpPr>
        <dsp:cNvPr id="0" name=""/>
        <dsp:cNvSpPr/>
      </dsp:nvSpPr>
      <dsp:spPr>
        <a:xfrm>
          <a:off x="2334696" y="165976"/>
          <a:ext cx="738038" cy="738038"/>
        </a:xfrm>
        <a:prstGeom prst="ellipse">
          <a:avLst/>
        </a:prstGeom>
        <a:solidFill>
          <a:schemeClr val="accent1">
            <a:hueOff val="0"/>
            <a:satOff val="0"/>
            <a:lumOff val="0"/>
            <a:alphaOff val="0"/>
          </a:schemeClr>
        </a:solidFill>
        <a:ln>
          <a:noFill/>
        </a:ln>
        <a:effectLst>
          <a:innerShdw blurRad="25400" dist="12700" dir="13500000">
            <a:srgbClr val="000000">
              <a:alpha val="45000"/>
            </a:srgbClr>
          </a:inn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a-IR" sz="1300" kern="1200" dirty="0" smtClean="0"/>
            <a:t>نوگرا</a:t>
          </a:r>
          <a:endParaRPr lang="en-US" sz="1300" kern="1200" dirty="0"/>
        </a:p>
      </dsp:txBody>
      <dsp:txXfrm>
        <a:off x="2442779" y="274059"/>
        <a:ext cx="521872" cy="521872"/>
      </dsp:txXfrm>
    </dsp:sp>
    <dsp:sp modelId="{884151B0-B287-473C-87A1-6B935EEE9DA2}">
      <dsp:nvSpPr>
        <dsp:cNvPr id="0" name=""/>
        <dsp:cNvSpPr/>
      </dsp:nvSpPr>
      <dsp:spPr>
        <a:xfrm>
          <a:off x="1242641" y="184642"/>
          <a:ext cx="2296120" cy="1836896"/>
        </a:xfrm>
        <a:prstGeom prst="funnel">
          <a:avLst/>
        </a:prstGeom>
        <a:solidFill>
          <a:schemeClr val="lt1">
            <a:alpha val="40000"/>
            <a:hueOff val="0"/>
            <a:satOff val="0"/>
            <a:lumOff val="0"/>
            <a:alphaOff val="0"/>
          </a:schemeClr>
        </a:solidFill>
        <a:ln>
          <a:noFill/>
        </a:ln>
        <a:effectLst>
          <a:innerShdw blurRad="25400" dist="12700" dir="13500000">
            <a:srgbClr val="000000">
              <a:alpha val="45000"/>
            </a:srgbClr>
          </a:innerShdw>
        </a:effectLst>
        <a:sp3d extrusionH="190500" prstMaterial="matte">
          <a:bevelT w="120650" h="38100"/>
          <a:bevelB w="120650" h="57150" prst="relaxedInset"/>
          <a:contourClr>
            <a:schemeClr val="bg1"/>
          </a:contourClr>
        </a:sp3d>
      </dsp:spPr>
      <dsp:style>
        <a:lnRef idx="0">
          <a:scrgbClr r="0" g="0" b="0"/>
        </a:lnRef>
        <a:fillRef idx="1">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5.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DA5352B-9E04-4CCE-9300-74C3ED90C9D7}" type="datetimeFigureOut">
              <a:rPr lang="fa-IR" smtClean="0"/>
              <a:t>01/07/1436</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39C2905-3FC9-4EEF-B257-758A337D6257}" type="slidenum">
              <a:rPr lang="fa-IR" smtClean="0"/>
              <a:t>‹#›</a:t>
            </a:fld>
            <a:endParaRPr lang="fa-IR"/>
          </a:p>
        </p:txBody>
      </p:sp>
    </p:spTree>
    <p:extLst>
      <p:ext uri="{BB962C8B-B14F-4D97-AF65-F5344CB8AC3E}">
        <p14:creationId xmlns:p14="http://schemas.microsoft.com/office/powerpoint/2010/main" val="34467814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F39C2905-3FC9-4EEF-B257-758A337D6257}" type="slidenum">
              <a:rPr lang="fa-IR" smtClean="0"/>
              <a:t>5</a:t>
            </a:fld>
            <a:endParaRPr lang="fa-IR"/>
          </a:p>
        </p:txBody>
      </p:sp>
    </p:spTree>
    <p:extLst>
      <p:ext uri="{BB962C8B-B14F-4D97-AF65-F5344CB8AC3E}">
        <p14:creationId xmlns:p14="http://schemas.microsoft.com/office/powerpoint/2010/main" val="105639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69186FA-F2DE-4C11-BFFA-CBA903CFD34A}"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2372864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9186FA-F2DE-4C11-BFFA-CBA903CFD34A}"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1202175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9186FA-F2DE-4C11-BFFA-CBA903CFD34A}"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816397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69186FA-F2DE-4C11-BFFA-CBA903CFD34A}"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3614730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69186FA-F2DE-4C11-BFFA-CBA903CFD34A}" type="datetimeFigureOut">
              <a:rPr lang="en-US" smtClean="0"/>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755335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69186FA-F2DE-4C11-BFFA-CBA903CFD34A}" type="datetimeFigureOut">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959432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9186FA-F2DE-4C11-BFFA-CBA903CFD34A}" type="datetimeFigureOut">
              <a:rPr lang="en-US" smtClean="0"/>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3600214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9186FA-F2DE-4C11-BFFA-CBA903CFD34A}"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389794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9186FA-F2DE-4C11-BFFA-CBA903CFD34A}" type="datetimeFigureOut">
              <a:rPr lang="en-US" smtClean="0"/>
              <a:t>10/30/2014</a:t>
            </a:fld>
            <a:endParaRPr lang="en-US"/>
          </a:p>
        </p:txBody>
      </p:sp>
      <p:sp>
        <p:nvSpPr>
          <p:cNvPr id="6" name="Footer Placeholder 5"/>
          <p:cNvSpPr>
            <a:spLocks noGrp="1"/>
          </p:cNvSpPr>
          <p:nvPr>
            <p:ph type="ftr" sz="quarter" idx="11"/>
          </p:nvPr>
        </p:nvSpPr>
        <p:spPr>
          <a:xfrm>
            <a:off x="533400" y="6172200"/>
            <a:ext cx="5811724" cy="365125"/>
          </a:xfrm>
        </p:spPr>
        <p:txBody>
          <a:bodyPr/>
          <a:lstStyle/>
          <a:p>
            <a:endParaRPr lang="en-US"/>
          </a:p>
        </p:txBody>
      </p:sp>
      <p:sp>
        <p:nvSpPr>
          <p:cNvPr id="7" name="Slide Number Placeholder 6"/>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765310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A69186FA-F2DE-4C11-BFFA-CBA903CFD34A}" type="datetimeFigureOut">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450230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9186FA-F2DE-4C11-BFFA-CBA903CFD34A}"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35995885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9186FA-F2DE-4C11-BFFA-CBA903CFD34A}"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EA281-4777-4797-B25B-BE9C5C3F92C4}" type="slidenum">
              <a:rPr lang="en-US" smtClean="0"/>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0182632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9186FA-F2DE-4C11-BFFA-CBA903CFD34A}"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1274938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9186FA-F2DE-4C11-BFFA-CBA903CFD34A}"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EA281-4777-4797-B25B-BE9C5C3F92C4}" type="slidenum">
              <a:rPr lang="en-US" smtClean="0"/>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354574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9186FA-F2DE-4C11-BFFA-CBA903CFD34A}"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1044644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9186FA-F2DE-4C11-BFFA-CBA903CFD34A}"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1492912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9186FA-F2DE-4C11-BFFA-CBA903CFD34A}"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EA281-4777-4797-B25B-BE9C5C3F92C4}" type="slidenum">
              <a:rPr lang="en-US" smtClean="0"/>
              <a:t>‹#›</a:t>
            </a:fld>
            <a:endParaRPr lang="en-US"/>
          </a:p>
        </p:txBody>
      </p:sp>
    </p:spTree>
    <p:extLst>
      <p:ext uri="{BB962C8B-B14F-4D97-AF65-F5344CB8AC3E}">
        <p14:creationId xmlns:p14="http://schemas.microsoft.com/office/powerpoint/2010/main" val="863054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A69186FA-F2DE-4C11-BFFA-CBA903CFD34A}" type="datetimeFigureOut">
              <a:rPr lang="en-US" smtClean="0"/>
              <a:t>10/30/2014</a:t>
            </a:fld>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B2FEA281-4777-4797-B25B-BE9C5C3F92C4}" type="slidenum">
              <a:rPr lang="en-US" smtClean="0"/>
              <a:t>‹#›</a:t>
            </a:fld>
            <a:endParaRPr lang="en-US"/>
          </a:p>
        </p:txBody>
      </p:sp>
    </p:spTree>
    <p:extLst>
      <p:ext uri="{BB962C8B-B14F-4D97-AF65-F5344CB8AC3E}">
        <p14:creationId xmlns:p14="http://schemas.microsoft.com/office/powerpoint/2010/main" val="3878450944"/>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slide" Target="slide8.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slide" Target="slide8.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diagramLayout" Target="../diagrams/layout10.xml"/><Relationship Id="rId18" Type="http://schemas.openxmlformats.org/officeDocument/2006/relationships/diagramLayout" Target="../diagrams/layout11.xml"/><Relationship Id="rId26" Type="http://schemas.microsoft.com/office/2007/relationships/diagramDrawing" Target="../diagrams/drawing12.xml"/><Relationship Id="rId3" Type="http://schemas.openxmlformats.org/officeDocument/2006/relationships/diagramLayout" Target="../diagrams/layout8.xml"/><Relationship Id="rId21" Type="http://schemas.microsoft.com/office/2007/relationships/diagramDrawing" Target="../diagrams/drawing11.xml"/><Relationship Id="rId7" Type="http://schemas.openxmlformats.org/officeDocument/2006/relationships/diagramData" Target="../diagrams/data9.xml"/><Relationship Id="rId12" Type="http://schemas.openxmlformats.org/officeDocument/2006/relationships/diagramData" Target="../diagrams/data10.xml"/><Relationship Id="rId17" Type="http://schemas.openxmlformats.org/officeDocument/2006/relationships/diagramData" Target="../diagrams/data11.xml"/><Relationship Id="rId25" Type="http://schemas.openxmlformats.org/officeDocument/2006/relationships/diagramColors" Target="../diagrams/colors12.xml"/><Relationship Id="rId2" Type="http://schemas.openxmlformats.org/officeDocument/2006/relationships/diagramData" Target="../diagrams/data8.xml"/><Relationship Id="rId16" Type="http://schemas.microsoft.com/office/2007/relationships/diagramDrawing" Target="../diagrams/drawing10.xml"/><Relationship Id="rId20" Type="http://schemas.openxmlformats.org/officeDocument/2006/relationships/diagramColors" Target="../diagrams/colors11.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24" Type="http://schemas.openxmlformats.org/officeDocument/2006/relationships/diagramQuickStyle" Target="../diagrams/quickStyle12.xml"/><Relationship Id="rId5" Type="http://schemas.openxmlformats.org/officeDocument/2006/relationships/diagramColors" Target="../diagrams/colors8.xml"/><Relationship Id="rId15" Type="http://schemas.openxmlformats.org/officeDocument/2006/relationships/diagramColors" Target="../diagrams/colors10.xml"/><Relationship Id="rId23" Type="http://schemas.openxmlformats.org/officeDocument/2006/relationships/diagramLayout" Target="../diagrams/layout12.xml"/><Relationship Id="rId10" Type="http://schemas.openxmlformats.org/officeDocument/2006/relationships/diagramColors" Target="../diagrams/colors9.xml"/><Relationship Id="rId19" Type="http://schemas.openxmlformats.org/officeDocument/2006/relationships/diagramQuickStyle" Target="../diagrams/quickStyle11.xml"/><Relationship Id="rId4" Type="http://schemas.openxmlformats.org/officeDocument/2006/relationships/diagramQuickStyle" Target="../diagrams/quickStyle8.xml"/><Relationship Id="rId9" Type="http://schemas.openxmlformats.org/officeDocument/2006/relationships/diagramQuickStyle" Target="../diagrams/quickStyle9.xml"/><Relationship Id="rId14" Type="http://schemas.openxmlformats.org/officeDocument/2006/relationships/diagramQuickStyle" Target="../diagrams/quickStyle10.xml"/><Relationship Id="rId22" Type="http://schemas.openxmlformats.org/officeDocument/2006/relationships/diagramData" Target="../diagrams/data12.xml"/><Relationship Id="rId27" Type="http://schemas.openxmlformats.org/officeDocument/2006/relationships/slide" Target="slide8.xml"/></Relationships>
</file>

<file path=ppt/slides/_rels/slide19.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6.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929"/>
            <a:ext cx="9144000" cy="6875929"/>
          </a:xfrm>
          <a:prstGeom prst="rect">
            <a:avLst/>
          </a:prstGeom>
        </p:spPr>
      </p:pic>
    </p:spTree>
    <p:extLst>
      <p:ext uri="{BB962C8B-B14F-4D97-AF65-F5344CB8AC3E}">
        <p14:creationId xmlns:p14="http://schemas.microsoft.com/office/powerpoint/2010/main" val="2700905985"/>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6675" y="5334000"/>
            <a:ext cx="6603050" cy="1600200"/>
          </a:xfrm>
        </p:spPr>
        <p:txBody>
          <a:bodyPr>
            <a:normAutofit/>
          </a:bodyPr>
          <a:lstStyle/>
          <a:p>
            <a:pPr lvl="0" algn="ctr"/>
            <a:r>
              <a:rPr lang="fa-IR" sz="4800" dirty="0" smtClean="0">
                <a:solidFill>
                  <a:schemeClr val="accent4">
                    <a:lumMod val="60000"/>
                    <a:lumOff val="40000"/>
                  </a:schemeClr>
                </a:solidFill>
                <a:cs typeface="Mj_Mahla" panose="00000700000000000000" pitchFamily="2" charset="-78"/>
              </a:rPr>
              <a:t>استاد : دکتر دبیری مهر</a:t>
            </a:r>
            <a:endParaRPr lang="en-US" dirty="0">
              <a:solidFill>
                <a:schemeClr val="accent4">
                  <a:lumMod val="60000"/>
                  <a:lumOff val="40000"/>
                </a:schemeClr>
              </a:solidFill>
              <a:cs typeface="Mj_Mahla" panose="00000700000000000000" pitchFamily="2" charset="-78"/>
            </a:endParaRPr>
          </a:p>
        </p:txBody>
      </p:sp>
      <p:sp>
        <p:nvSpPr>
          <p:cNvPr id="3" name="Title 1"/>
          <p:cNvSpPr txBox="1">
            <a:spLocks/>
          </p:cNvSpPr>
          <p:nvPr/>
        </p:nvSpPr>
        <p:spPr>
          <a:xfrm>
            <a:off x="685800" y="228600"/>
            <a:ext cx="7772400" cy="1981200"/>
          </a:xfrm>
          <a:prstGeom prst="rect">
            <a:avLst/>
          </a:prstGeom>
          <a:effectLst/>
        </p:spPr>
        <p:txBody>
          <a:bodyPr vert="horz" lIns="91440" tIns="45720" rIns="91440" bIns="45720" rtlCol="0" anchor="ctr">
            <a:normAutofit fontScale="85000" lnSpcReduction="20000"/>
          </a:bodyPr>
          <a:lst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sz="4800" dirty="0" smtClean="0">
                <a:cs typeface="Mj_Mahla" panose="00000700000000000000" pitchFamily="2" charset="-78"/>
              </a:rPr>
              <a:t>نظریه پردازان توسعه نسل اول</a:t>
            </a:r>
            <a:r>
              <a:rPr lang="fa-IR" dirty="0" smtClean="0">
                <a:cs typeface="Mj_Mahla" panose="00000700000000000000" pitchFamily="2" charset="-78"/>
              </a:rPr>
              <a:t/>
            </a:r>
            <a:br>
              <a:rPr lang="fa-IR" dirty="0" smtClean="0">
                <a:cs typeface="Mj_Mahla" panose="00000700000000000000" pitchFamily="2" charset="-78"/>
              </a:rPr>
            </a:br>
            <a:r>
              <a:rPr lang="fa-IR" dirty="0" smtClean="0">
                <a:cs typeface="Mj_Mahla" panose="00000700000000000000" pitchFamily="2" charset="-78"/>
              </a:rPr>
              <a:t/>
            </a:r>
            <a:br>
              <a:rPr lang="fa-IR" dirty="0" smtClean="0">
                <a:cs typeface="Mj_Mahla" panose="00000700000000000000" pitchFamily="2" charset="-78"/>
              </a:rPr>
            </a:br>
            <a:r>
              <a:rPr lang="fa-IR" dirty="0" smtClean="0">
                <a:cs typeface="Mj_Mahla" panose="00000700000000000000" pitchFamily="2" charset="-78"/>
              </a:rPr>
              <a:t/>
            </a:r>
            <a:br>
              <a:rPr lang="fa-IR" dirty="0" smtClean="0">
                <a:cs typeface="Mj_Mahla" panose="00000700000000000000" pitchFamily="2" charset="-78"/>
              </a:rPr>
            </a:br>
            <a:r>
              <a:rPr lang="fa-IR" dirty="0" smtClean="0">
                <a:cs typeface="Mj_Mahla" panose="00000700000000000000" pitchFamily="2" charset="-78"/>
              </a:rPr>
              <a:t/>
            </a:r>
            <a:br>
              <a:rPr lang="fa-IR" dirty="0" smtClean="0">
                <a:cs typeface="Mj_Mahla" panose="00000700000000000000" pitchFamily="2" charset="-78"/>
              </a:rPr>
            </a:br>
            <a:endParaRPr lang="en-US" dirty="0">
              <a:cs typeface="Mj_Mahla" panose="00000700000000000000" pitchFamily="2" charset="-78"/>
            </a:endParaRPr>
          </a:p>
        </p:txBody>
      </p:sp>
      <p:pic>
        <p:nvPicPr>
          <p:cNvPr id="1028" name="Picture 4" descr="http://www.pupuol.com/Image/ArchitecturalEngineering/Urban.Planning/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289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ppt_w</p:attrName>
                                        </p:attrNameLst>
                                      </p:cBhvr>
                                      <p:tavLst>
                                        <p:tav tm="0">
                                          <p:val>
                                            <p:fltVal val="0"/>
                                          </p:val>
                                        </p:tav>
                                        <p:tav tm="100000">
                                          <p:val>
                                            <p:strVal val="#ppt_w"/>
                                          </p:val>
                                        </p:tav>
                                      </p:tavLst>
                                    </p:anim>
                                    <p:anim calcmode="lin" valueType="num">
                                      <p:cBhvr>
                                        <p:cTn id="26" dur="1000" fill="hold"/>
                                        <p:tgtEl>
                                          <p:spTgt spid="2"/>
                                        </p:tgtEl>
                                        <p:attrNameLst>
                                          <p:attrName>ppt_h</p:attrName>
                                        </p:attrNameLst>
                                      </p:cBhvr>
                                      <p:tavLst>
                                        <p:tav tm="0">
                                          <p:val>
                                            <p:fltVal val="0"/>
                                          </p:val>
                                        </p:tav>
                                        <p:tav tm="100000">
                                          <p:val>
                                            <p:strVal val="#ppt_h"/>
                                          </p:val>
                                        </p:tav>
                                      </p:tavLst>
                                    </p:anim>
                                    <p:anim calcmode="lin" valueType="num">
                                      <p:cBhvr>
                                        <p:cTn id="27" dur="1000" fill="hold"/>
                                        <p:tgtEl>
                                          <p:spTgt spid="2"/>
                                        </p:tgtEl>
                                        <p:attrNameLst>
                                          <p:attrName>style.rotation</p:attrName>
                                        </p:attrNameLst>
                                      </p:cBhvr>
                                      <p:tavLst>
                                        <p:tav tm="0">
                                          <p:val>
                                            <p:fltVal val="90"/>
                                          </p:val>
                                        </p:tav>
                                        <p:tav tm="100000">
                                          <p:val>
                                            <p:fltVal val="0"/>
                                          </p:val>
                                        </p:tav>
                                      </p:tavLst>
                                    </p:anim>
                                    <p:animEffect transition="in" filter="fade">
                                      <p:cBhvr>
                                        <p:cTn id="28" dur="1000"/>
                                        <p:tgtEl>
                                          <p:spTgt spid="2"/>
                                        </p:tgtEl>
                                      </p:cBhvr>
                                    </p:animEffect>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637414060"/>
              </p:ext>
            </p:extLst>
          </p:nvPr>
        </p:nvGraphicFramePr>
        <p:xfrm>
          <a:off x="457200" y="1828800"/>
          <a:ext cx="8001000" cy="50001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2057399" y="3733800"/>
            <a:ext cx="1676399" cy="1200329"/>
          </a:xfrm>
          <a:prstGeom prst="rect">
            <a:avLst/>
          </a:prstGeom>
          <a:noFill/>
        </p:spPr>
        <p:txBody>
          <a:bodyPr wrap="square" lIns="91440" tIns="45720" rIns="91440" bIns="45720">
            <a:spAutoFit/>
          </a:bodyPr>
          <a:lstStyle/>
          <a:p>
            <a:pPr algn="ctr"/>
            <a:r>
              <a:rPr lang="fa-IR" sz="2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cs typeface="Mj_Mahla" panose="00000700000000000000" pitchFamily="2" charset="-78"/>
              </a:rPr>
              <a:t>محورهای قالب بحث پژوهشگران</a:t>
            </a:r>
            <a:endParaRPr lang="en-US" sz="2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cs typeface="Mj_Mahla" panose="00000700000000000000" pitchFamily="2" charset="-78"/>
            </a:endParaRPr>
          </a:p>
        </p:txBody>
      </p:sp>
      <p:sp>
        <p:nvSpPr>
          <p:cNvPr id="5" name="Content Placeholder 2"/>
          <p:cNvSpPr txBox="1">
            <a:spLocks/>
          </p:cNvSpPr>
          <p:nvPr/>
        </p:nvSpPr>
        <p:spPr>
          <a:xfrm>
            <a:off x="152400" y="0"/>
            <a:ext cx="8839200" cy="2743200"/>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lgn="r"/>
            <a:r>
              <a:rPr lang="fa-IR" dirty="0" smtClean="0">
                <a:cs typeface="Mj_Bamshad Light" panose="00000400000000000000" pitchFamily="2" charset="-78"/>
              </a:rPr>
              <a:t>موج جدیدی از تحقیقات توسعه در دهه های1950 و1960 درباره ملت های جدید آسیا وآفریقا انجام گرفت.که این تک نگاره های ارزشمند درباره غنا ،نیجریه،ساحل عاج ،ترکیه،ایران،هند،ژاپن،  مالایا، </a:t>
            </a:r>
            <a:r>
              <a:rPr lang="en-US" dirty="0" smtClean="0">
                <a:cs typeface="Mj_Bamshad Light" panose="00000400000000000000" pitchFamily="2" charset="-78"/>
              </a:rPr>
              <a:t> </a:t>
            </a:r>
            <a:r>
              <a:rPr lang="fa-IR" dirty="0" smtClean="0">
                <a:cs typeface="Mj_Bamshad Light" panose="00000400000000000000" pitchFamily="2" charset="-78"/>
              </a:rPr>
              <a:t>برمه  و...بدست آمد توسط :</a:t>
            </a:r>
          </a:p>
          <a:p>
            <a:pPr marL="0" indent="0" algn="r"/>
            <a:r>
              <a:rPr lang="fa-IR" sz="1600" dirty="0">
                <a:cs typeface="Mj_Bamshad Light" panose="00000400000000000000" pitchFamily="2" charset="-78"/>
              </a:rPr>
              <a:t>مایرون وینر(195701962) رابرت وارد(1959)    جیمز کولمن(1958)</a:t>
            </a:r>
          </a:p>
          <a:p>
            <a:pPr marL="0" indent="0" algn="r"/>
            <a:r>
              <a:rPr lang="fa-IR" sz="1600" dirty="0" smtClean="0">
                <a:cs typeface="Mj_Bamshad Light" panose="00000400000000000000" pitchFamily="2" charset="-78"/>
              </a:rPr>
              <a:t>دیوید آپتر(1955.1961) دانکوارت روستو(1957)</a:t>
            </a:r>
            <a:r>
              <a:rPr lang="en-US" sz="1600" dirty="0" smtClean="0">
                <a:cs typeface="Mj_Bamshad Light" panose="00000400000000000000" pitchFamily="2" charset="-78"/>
              </a:rPr>
              <a:t> </a:t>
            </a:r>
            <a:r>
              <a:rPr lang="fa-IR" sz="1600" dirty="0" smtClean="0">
                <a:cs typeface="Mj_Bamshad Light" panose="00000400000000000000" pitchFamily="2" charset="-78"/>
              </a:rPr>
              <a:t>لوسین پای (1956.1962)</a:t>
            </a:r>
          </a:p>
          <a:p>
            <a:pPr marL="0" indent="0" algn="r">
              <a:buNone/>
            </a:pPr>
            <a:endParaRPr lang="fa-IR" dirty="0">
              <a:solidFill>
                <a:srgbClr val="FFFF00"/>
              </a:solidFill>
            </a:endParaRPr>
          </a:p>
          <a:p>
            <a:pPr algn="r"/>
            <a:endParaRPr lang="fa-IR" dirty="0">
              <a:solidFill>
                <a:srgbClr val="FFFF00"/>
              </a:solidFill>
            </a:endParaRPr>
          </a:p>
        </p:txBody>
      </p:sp>
    </p:spTree>
    <p:extLst>
      <p:ext uri="{BB962C8B-B14F-4D97-AF65-F5344CB8AC3E}">
        <p14:creationId xmlns:p14="http://schemas.microsoft.com/office/powerpoint/2010/main" val="1956545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circle(in)">
                                      <p:cBhvr>
                                        <p:cTn id="10" dur="2000"/>
                                        <p:tgtEl>
                                          <p:spTgt spid="5">
                                            <p:txEl>
                                              <p:pRg st="2" end="2"/>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circle(in)">
                                      <p:cBhvr>
                                        <p:cTn id="13" dur="2000"/>
                                        <p:tgtEl>
                                          <p:spTgt spid="5">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7772400" cy="914400"/>
          </a:xfrm>
        </p:spPr>
        <p:txBody>
          <a:bodyPr>
            <a:normAutofit/>
          </a:bodyPr>
          <a:lstStyle/>
          <a:p>
            <a:pPr algn="ctr"/>
            <a:r>
              <a:rPr lang="fa-IR" sz="4800" dirty="0" smtClean="0">
                <a:cs typeface="Mj_Holool Light" panose="00000700000000000000" pitchFamily="2" charset="-78"/>
              </a:rPr>
              <a:t>1.جامعه شناسان سیاسی</a:t>
            </a:r>
            <a:endParaRPr lang="en-US" sz="4800" dirty="0">
              <a:cs typeface="Mj_Holool Light" panose="00000700000000000000" pitchFamily="2" charset="-78"/>
            </a:endParaRPr>
          </a:p>
        </p:txBody>
      </p:sp>
      <p:sp>
        <p:nvSpPr>
          <p:cNvPr id="3" name="Content Placeholder 2"/>
          <p:cNvSpPr>
            <a:spLocks noGrp="1"/>
          </p:cNvSpPr>
          <p:nvPr>
            <p:ph idx="1"/>
          </p:nvPr>
        </p:nvSpPr>
        <p:spPr>
          <a:xfrm>
            <a:off x="685800" y="1600200"/>
            <a:ext cx="8305800" cy="3767670"/>
          </a:xfrm>
        </p:spPr>
        <p:txBody>
          <a:bodyPr>
            <a:normAutofit fontScale="62500" lnSpcReduction="20000"/>
          </a:bodyPr>
          <a:lstStyle/>
          <a:p>
            <a:pPr algn="r" rtl="1"/>
            <a:r>
              <a:rPr lang="fa-IR" sz="4800" cap="all" dirty="0">
                <a:ln w="3175" cmpd="sng">
                  <a:noFill/>
                </a:ln>
                <a:solidFill>
                  <a:schemeClr val="tx1"/>
                </a:solidFill>
                <a:latin typeface="+mj-lt"/>
                <a:ea typeface="+mj-ea"/>
                <a:cs typeface="Mj_Bamshad Light" panose="00000400000000000000" pitchFamily="2" charset="-78"/>
              </a:rPr>
              <a:t>دراین دوره گروهی از دانشمندان علاقه مند به کمیت گرایی در رشته علوم سیاسی بودندو فرضیه هایی درباره رابطه بین جنبه هایی از نوسازی مثل صنعتی شدن وشهرنشینی وگسترش رسانه های گروهی ازیکسو وبسیج سیاسی وگسترش دموکراسی را از سوی دیگر طرح کردند.ازاینان می توان به </a:t>
            </a:r>
          </a:p>
          <a:p>
            <a:pPr algn="r" rtl="1"/>
            <a:r>
              <a:rPr lang="fa-IR" sz="4800" cap="all" dirty="0">
                <a:ln w="3175" cmpd="sng">
                  <a:noFill/>
                </a:ln>
                <a:solidFill>
                  <a:schemeClr val="tx1"/>
                </a:solidFill>
                <a:latin typeface="+mj-lt"/>
                <a:ea typeface="+mj-ea"/>
                <a:cs typeface="Mj_Bamshad Light" panose="00000400000000000000" pitchFamily="2" charset="-78"/>
              </a:rPr>
              <a:t>دانیل لرنر-سیمور مارتین لیپست-جیمز کولمن-کارل دویچ اشاره کرد.</a:t>
            </a:r>
          </a:p>
          <a:p>
            <a:pPr marL="68580" indent="0" algn="r">
              <a:buNone/>
            </a:pPr>
            <a:r>
              <a:rPr lang="fa-IR" sz="4800" cap="all" dirty="0">
                <a:ln w="3175" cmpd="sng">
                  <a:noFill/>
                </a:ln>
                <a:solidFill>
                  <a:schemeClr val="tx1"/>
                </a:solidFill>
                <a:latin typeface="+mj-lt"/>
                <a:ea typeface="+mj-ea"/>
                <a:cs typeface="Mj_Bamshad Light" panose="00000400000000000000" pitchFamily="2" charset="-78"/>
              </a:rPr>
              <a:t>  </a:t>
            </a:r>
          </a:p>
        </p:txBody>
      </p:sp>
      <p:sp>
        <p:nvSpPr>
          <p:cNvPr id="5" name="Cloud Callout 4"/>
          <p:cNvSpPr/>
          <p:nvPr/>
        </p:nvSpPr>
        <p:spPr>
          <a:xfrm>
            <a:off x="990600" y="4758270"/>
            <a:ext cx="4419600" cy="1828800"/>
          </a:xfrm>
          <a:prstGeom prst="cloudCallout">
            <a:avLst>
              <a:gd name="adj1" fmla="val 91127"/>
              <a:gd name="adj2" fmla="val -70673"/>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68580" indent="0" algn="r">
              <a:buNone/>
            </a:pPr>
            <a:r>
              <a:rPr lang="fa-IR" sz="2400" cap="all" dirty="0">
                <a:ln w="3175" cmpd="sng">
                  <a:noFill/>
                </a:ln>
                <a:solidFill>
                  <a:srgbClr val="FF0000"/>
                </a:solidFill>
                <a:cs typeface="Mj_Zobeir" panose="00000400000000000000" pitchFamily="2" charset="-78"/>
              </a:rPr>
              <a:t>فرضیه</a:t>
            </a:r>
            <a:r>
              <a:rPr lang="fa-IR" sz="2400" cap="all" dirty="0" smtClean="0">
                <a:ln w="3175" cmpd="sng">
                  <a:noFill/>
                </a:ln>
                <a:solidFill>
                  <a:srgbClr val="FF0000"/>
                </a:solidFill>
                <a:cs typeface="Mj_Zobeir" panose="00000400000000000000" pitchFamily="2" charset="-78"/>
              </a:rPr>
              <a:t>:</a:t>
            </a:r>
          </a:p>
          <a:p>
            <a:pPr marL="68580" indent="0" algn="r">
              <a:buNone/>
            </a:pPr>
            <a:r>
              <a:rPr lang="fa-IR" sz="2400" cap="all" dirty="0" smtClean="0">
                <a:ln w="3175" cmpd="sng">
                  <a:noFill/>
                </a:ln>
                <a:solidFill>
                  <a:srgbClr val="FFFF66"/>
                </a:solidFill>
                <a:cs typeface="Mj_Zobeir" panose="00000400000000000000" pitchFamily="2" charset="-78"/>
              </a:rPr>
              <a:t>              بسیج </a:t>
            </a:r>
            <a:r>
              <a:rPr lang="fa-IR" sz="2400" cap="all" dirty="0">
                <a:ln w="3175" cmpd="sng">
                  <a:noFill/>
                </a:ln>
                <a:solidFill>
                  <a:srgbClr val="FFFF66"/>
                </a:solidFill>
                <a:cs typeface="Mj_Zobeir" panose="00000400000000000000" pitchFamily="2" charset="-78"/>
              </a:rPr>
              <a:t>اجتماعی </a:t>
            </a:r>
            <a:r>
              <a:rPr lang="fa-IR" sz="1100" i="1" dirty="0">
                <a:solidFill>
                  <a:srgbClr val="FFFF66"/>
                </a:solidFill>
                <a:latin typeface="Arabic Typesetting" panose="03020402040406030203" pitchFamily="66" charset="-78"/>
                <a:cs typeface="Arabic Typesetting" panose="03020402040406030203" pitchFamily="66" charset="-78"/>
              </a:rPr>
              <a:t>             </a:t>
            </a:r>
            <a:endParaRPr lang="en-US" sz="1100" i="1" dirty="0">
              <a:solidFill>
                <a:srgbClr val="FFFF66"/>
              </a:solidFill>
              <a:latin typeface="Arabic Typesetting" panose="03020402040406030203" pitchFamily="66" charset="-78"/>
              <a:cs typeface="Arabic Typesetting" panose="03020402040406030203" pitchFamily="66" charset="-78"/>
            </a:endParaRPr>
          </a:p>
        </p:txBody>
      </p:sp>
      <p:sp>
        <p:nvSpPr>
          <p:cNvPr id="4" name="Right Arrow 3">
            <a:hlinkClick r:id="rId2" action="ppaction://hlinksldjump"/>
          </p:cNvPr>
          <p:cNvSpPr/>
          <p:nvPr/>
        </p:nvSpPr>
        <p:spPr>
          <a:xfrm>
            <a:off x="7162800" y="6096000"/>
            <a:ext cx="1828800" cy="666916"/>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Tree>
    <p:extLst>
      <p:ext uri="{BB962C8B-B14F-4D97-AF65-F5344CB8AC3E}">
        <p14:creationId xmlns:p14="http://schemas.microsoft.com/office/powerpoint/2010/main" val="404293971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ircle(in)">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circle(in)">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down)">
                                      <p:cBhvr>
                                        <p:cTn id="29" dur="580">
                                          <p:stCondLst>
                                            <p:cond delay="0"/>
                                          </p:stCondLst>
                                        </p:cTn>
                                        <p:tgtEl>
                                          <p:spTgt spid="5"/>
                                        </p:tgtEl>
                                      </p:cBhvr>
                                    </p:animEffect>
                                    <p:anim calcmode="lin" valueType="num">
                                      <p:cBhvr>
                                        <p:cTn id="3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5" dur="26">
                                          <p:stCondLst>
                                            <p:cond delay="650"/>
                                          </p:stCondLst>
                                        </p:cTn>
                                        <p:tgtEl>
                                          <p:spTgt spid="5"/>
                                        </p:tgtEl>
                                      </p:cBhvr>
                                      <p:to x="100000" y="60000"/>
                                    </p:animScale>
                                    <p:animScale>
                                      <p:cBhvr>
                                        <p:cTn id="36" dur="166" decel="50000">
                                          <p:stCondLst>
                                            <p:cond delay="676"/>
                                          </p:stCondLst>
                                        </p:cTn>
                                        <p:tgtEl>
                                          <p:spTgt spid="5"/>
                                        </p:tgtEl>
                                      </p:cBhvr>
                                      <p:to x="100000" y="100000"/>
                                    </p:animScale>
                                    <p:animScale>
                                      <p:cBhvr>
                                        <p:cTn id="37" dur="26">
                                          <p:stCondLst>
                                            <p:cond delay="1312"/>
                                          </p:stCondLst>
                                        </p:cTn>
                                        <p:tgtEl>
                                          <p:spTgt spid="5"/>
                                        </p:tgtEl>
                                      </p:cBhvr>
                                      <p:to x="100000" y="80000"/>
                                    </p:animScale>
                                    <p:animScale>
                                      <p:cBhvr>
                                        <p:cTn id="38" dur="166" decel="50000">
                                          <p:stCondLst>
                                            <p:cond delay="1338"/>
                                          </p:stCondLst>
                                        </p:cTn>
                                        <p:tgtEl>
                                          <p:spTgt spid="5"/>
                                        </p:tgtEl>
                                      </p:cBhvr>
                                      <p:to x="100000" y="100000"/>
                                    </p:animScale>
                                    <p:animScale>
                                      <p:cBhvr>
                                        <p:cTn id="39" dur="26">
                                          <p:stCondLst>
                                            <p:cond delay="1642"/>
                                          </p:stCondLst>
                                        </p:cTn>
                                        <p:tgtEl>
                                          <p:spTgt spid="5"/>
                                        </p:tgtEl>
                                      </p:cBhvr>
                                      <p:to x="100000" y="90000"/>
                                    </p:animScale>
                                    <p:animScale>
                                      <p:cBhvr>
                                        <p:cTn id="40" dur="166" decel="50000">
                                          <p:stCondLst>
                                            <p:cond delay="1668"/>
                                          </p:stCondLst>
                                        </p:cTn>
                                        <p:tgtEl>
                                          <p:spTgt spid="5"/>
                                        </p:tgtEl>
                                      </p:cBhvr>
                                      <p:to x="100000" y="100000"/>
                                    </p:animScale>
                                    <p:animScale>
                                      <p:cBhvr>
                                        <p:cTn id="41" dur="26">
                                          <p:stCondLst>
                                            <p:cond delay="1808"/>
                                          </p:stCondLst>
                                        </p:cTn>
                                        <p:tgtEl>
                                          <p:spTgt spid="5"/>
                                        </p:tgtEl>
                                      </p:cBhvr>
                                      <p:to x="100000" y="95000"/>
                                    </p:animScale>
                                    <p:animScale>
                                      <p:cBhvr>
                                        <p:cTn id="4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bg2">
                <a:tint val="97000"/>
                <a:hueMod val="92000"/>
                <a:satMod val="169000"/>
                <a:lumMod val="164000"/>
              </a:schemeClr>
            </a:gs>
            <a:gs pos="58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47591"/>
            <a:ext cx="3214914" cy="1247809"/>
          </a:xfrm>
        </p:spPr>
        <p:txBody>
          <a:bodyPr>
            <a:normAutofit/>
          </a:bodyPr>
          <a:lstStyle/>
          <a:p>
            <a:r>
              <a:rPr lang="fa-IR" sz="4000" dirty="0">
                <a:solidFill>
                  <a:schemeClr val="accent5">
                    <a:lumMod val="75000"/>
                  </a:schemeClr>
                </a:solidFill>
                <a:cs typeface="Mj_Holool Light" panose="00000700000000000000" pitchFamily="2" charset="-78"/>
              </a:rPr>
              <a:t>2. مورخان اقتصادی  </a:t>
            </a:r>
            <a:r>
              <a:rPr lang="fa-IR" sz="2800" dirty="0" smtClean="0">
                <a:solidFill>
                  <a:schemeClr val="accent5">
                    <a:lumMod val="75000"/>
                  </a:schemeClr>
                </a:solidFill>
              </a:rPr>
              <a:t>         </a:t>
            </a:r>
            <a:endParaRPr lang="en-US" sz="2800" dirty="0">
              <a:solidFill>
                <a:schemeClr val="accent5">
                  <a:lumMod val="75000"/>
                </a:schemeClr>
              </a:solidFill>
            </a:endParaRPr>
          </a:p>
        </p:txBody>
      </p:sp>
      <p:sp>
        <p:nvSpPr>
          <p:cNvPr id="4" name="Right Arrow 3">
            <a:hlinkClick r:id="rId3" action="ppaction://hlinksldjump"/>
          </p:cNvPr>
          <p:cNvSpPr/>
          <p:nvPr/>
        </p:nvSpPr>
        <p:spPr>
          <a:xfrm>
            <a:off x="3738335" y="451757"/>
            <a:ext cx="1210129" cy="527538"/>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
        <p:nvSpPr>
          <p:cNvPr id="6" name="Vertical Scroll 5"/>
          <p:cNvSpPr/>
          <p:nvPr/>
        </p:nvSpPr>
        <p:spPr>
          <a:xfrm flipH="1">
            <a:off x="4343400" y="1135743"/>
            <a:ext cx="4800600" cy="5683738"/>
          </a:xfrm>
          <a:prstGeom prst="verticalScroll">
            <a:avLst/>
          </a:prstGeom>
        </p:spPr>
        <p:style>
          <a:lnRef idx="3">
            <a:schemeClr val="lt1"/>
          </a:lnRef>
          <a:fillRef idx="1">
            <a:schemeClr val="accent5"/>
          </a:fillRef>
          <a:effectRef idx="1">
            <a:schemeClr val="accent5"/>
          </a:effectRef>
          <a:fontRef idx="minor">
            <a:schemeClr val="lt1"/>
          </a:fontRef>
        </p:style>
        <p:txBody>
          <a:bodyPr rtlCol="0" anchor="ctr"/>
          <a:lstStyle/>
          <a:p>
            <a:pPr algn="r" rtl="1"/>
            <a:r>
              <a:rPr lang="fa-IR" sz="2000" cap="all" dirty="0">
                <a:ln w="3175" cmpd="sng">
                  <a:noFill/>
                </a:ln>
                <a:solidFill>
                  <a:schemeClr val="tx1"/>
                </a:solidFill>
                <a:cs typeface="Mj_Bamshad Light" panose="00000400000000000000" pitchFamily="2" charset="-78"/>
              </a:rPr>
              <a:t>این تاریخ نگاران در برخورد بادورنمای مسائل جهان سوم مطالب قابل توجهی به دست آوردند.می توان به آثار افراد زیر اشاره کرد. </a:t>
            </a:r>
          </a:p>
          <a:p>
            <a:pPr algn="r" rtl="1"/>
            <a:r>
              <a:rPr lang="fa-IR" sz="1200" cap="all" dirty="0">
                <a:ln w="3175" cmpd="sng">
                  <a:noFill/>
                </a:ln>
                <a:solidFill>
                  <a:schemeClr val="tx1"/>
                </a:solidFill>
                <a:cs typeface="Mj_Bamshad Light" panose="00000400000000000000" pitchFamily="2" charset="-78"/>
              </a:rPr>
              <a:t>دابیلو.ای.لوییس</a:t>
            </a:r>
          </a:p>
          <a:p>
            <a:pPr algn="r" rtl="1"/>
            <a:r>
              <a:rPr lang="fa-IR" sz="1200" cap="all" dirty="0">
                <a:ln w="3175" cmpd="sng">
                  <a:noFill/>
                </a:ln>
                <a:solidFill>
                  <a:schemeClr val="tx1"/>
                </a:solidFill>
                <a:cs typeface="Mj_Bamshad Light" panose="00000400000000000000" pitchFamily="2" charset="-78"/>
              </a:rPr>
              <a:t>سیمون کوزنتس</a:t>
            </a:r>
          </a:p>
          <a:p>
            <a:pPr algn="r" rtl="1"/>
            <a:r>
              <a:rPr lang="fa-IR" sz="1200" cap="all" dirty="0">
                <a:ln w="3175" cmpd="sng">
                  <a:noFill/>
                </a:ln>
                <a:solidFill>
                  <a:schemeClr val="tx1"/>
                </a:solidFill>
                <a:cs typeface="Mj_Bamshad Light" panose="00000400000000000000" pitchFamily="2" charset="-78"/>
              </a:rPr>
              <a:t>والت روستو و...</a:t>
            </a:r>
          </a:p>
          <a:p>
            <a:pPr algn="r"/>
            <a:r>
              <a:rPr lang="fa-IR" sz="2000" cap="all" dirty="0">
                <a:ln w="3175" cmpd="sng">
                  <a:noFill/>
                </a:ln>
                <a:solidFill>
                  <a:schemeClr val="tx1"/>
                </a:solidFill>
                <a:cs typeface="Mj_Bamshad Light" panose="00000400000000000000" pitchFamily="2" charset="-78"/>
              </a:rPr>
              <a:t>مورخان اقتصادی به مسئله تبعات تجربه ی صنعتی شدن کشورهای غربی بر جهان سوم توجه داشتنددرحالیکه اقتصاددانان به راهبرد توسعه و برنامه ریزی وسرمایه گذاری در جهان سوم اهمیت می دادند.</a:t>
            </a:r>
            <a:endParaRPr lang="en-US" sz="2000" cap="all" dirty="0">
              <a:ln w="3175" cmpd="sng">
                <a:noFill/>
              </a:ln>
              <a:solidFill>
                <a:schemeClr val="tx1"/>
              </a:solidFill>
              <a:cs typeface="Mj_Bamshad Light" panose="00000400000000000000" pitchFamily="2" charset="-78"/>
            </a:endParaRPr>
          </a:p>
          <a:p>
            <a:pPr algn="r"/>
            <a:endParaRPr lang="en-US" sz="2000" dirty="0">
              <a:cs typeface="Mj_Bamshad Light" panose="00000400000000000000" pitchFamily="2" charset="-78"/>
            </a:endParaRPr>
          </a:p>
        </p:txBody>
      </p:sp>
      <p:sp>
        <p:nvSpPr>
          <p:cNvPr id="8" name="Vertical Scroll 7"/>
          <p:cNvSpPr/>
          <p:nvPr/>
        </p:nvSpPr>
        <p:spPr>
          <a:xfrm>
            <a:off x="0" y="1157514"/>
            <a:ext cx="4286250" cy="5683738"/>
          </a:xfrm>
          <a:prstGeom prst="verticalScrol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r" rtl="1"/>
            <a:r>
              <a:rPr lang="fa-IR" sz="2000" cap="all" dirty="0">
                <a:ln w="3175" cmpd="sng">
                  <a:noFill/>
                </a:ln>
                <a:solidFill>
                  <a:schemeClr val="tx1"/>
                </a:solidFill>
                <a:cs typeface="Mj_Bamshad Light" panose="00000400000000000000" pitchFamily="2" charset="-78"/>
              </a:rPr>
              <a:t>برخی ازاندیشمندان به عوامل روانی در فرایندها ی توسعه اهمیت بیشتری می دادند.عوامل روانی از جمله دیدگاه ها ،ارزش ها و ویژگی های شخصیتی</a:t>
            </a:r>
          </a:p>
          <a:p>
            <a:pPr algn="r" rtl="1"/>
            <a:r>
              <a:rPr lang="fa-IR" sz="2000" cap="all" dirty="0">
                <a:ln w="3175" cmpd="sng">
                  <a:noFill/>
                </a:ln>
                <a:solidFill>
                  <a:schemeClr val="tx1"/>
                </a:solidFill>
                <a:cs typeface="Mj_Bamshad Light" panose="00000400000000000000" pitchFamily="2" charset="-78"/>
              </a:rPr>
              <a:t>افرادی مانند :</a:t>
            </a:r>
          </a:p>
          <a:p>
            <a:pPr algn="r" rtl="1"/>
            <a:r>
              <a:rPr lang="fa-IR" sz="2000" cap="all" dirty="0">
                <a:ln w="3175" cmpd="sng">
                  <a:noFill/>
                </a:ln>
                <a:solidFill>
                  <a:schemeClr val="tx1"/>
                </a:solidFill>
                <a:cs typeface="Mj_Bamshad Light" panose="00000400000000000000" pitchFamily="2" charset="-78"/>
              </a:rPr>
              <a:t>دیوید مک کللاندو شاگردانش</a:t>
            </a:r>
          </a:p>
          <a:p>
            <a:pPr algn="r" rtl="1"/>
            <a:r>
              <a:rPr lang="fa-IR" sz="2000" cap="all" dirty="0">
                <a:ln w="3175" cmpd="sng">
                  <a:noFill/>
                </a:ln>
                <a:solidFill>
                  <a:schemeClr val="tx1"/>
                </a:solidFill>
                <a:cs typeface="Mj_Bamshad Light" panose="00000400000000000000" pitchFamily="2" charset="-78"/>
              </a:rPr>
              <a:t>لرنر</a:t>
            </a:r>
          </a:p>
          <a:p>
            <a:pPr algn="r" rtl="1"/>
            <a:r>
              <a:rPr lang="fa-IR" sz="2000" cap="all" dirty="0">
                <a:ln w="3175" cmpd="sng">
                  <a:noFill/>
                </a:ln>
                <a:solidFill>
                  <a:schemeClr val="tx1"/>
                </a:solidFill>
                <a:cs typeface="Mj_Bamshad Light" panose="00000400000000000000" pitchFamily="2" charset="-78"/>
              </a:rPr>
              <a:t>هاگن</a:t>
            </a:r>
          </a:p>
          <a:p>
            <a:pPr algn="r" rtl="1"/>
            <a:r>
              <a:rPr lang="fa-IR" sz="2000" cap="all" dirty="0">
                <a:ln w="3175" cmpd="sng">
                  <a:noFill/>
                </a:ln>
                <a:solidFill>
                  <a:schemeClr val="tx1"/>
                </a:solidFill>
                <a:cs typeface="Mj_Bamshad Light" panose="00000400000000000000" pitchFamily="2" charset="-78"/>
              </a:rPr>
              <a:t>پای</a:t>
            </a:r>
          </a:p>
          <a:p>
            <a:pPr algn="r" rtl="1"/>
            <a:r>
              <a:rPr lang="fa-IR" sz="2000" cap="all" dirty="0">
                <a:ln w="3175" cmpd="sng">
                  <a:noFill/>
                </a:ln>
                <a:solidFill>
                  <a:schemeClr val="tx1"/>
                </a:solidFill>
                <a:cs typeface="Mj_Bamshad Light" panose="00000400000000000000" pitchFamily="2" charset="-78"/>
              </a:rPr>
              <a:t>جدیدتر از آنها    الکس اینکلس</a:t>
            </a:r>
          </a:p>
        </p:txBody>
      </p:sp>
      <p:sp>
        <p:nvSpPr>
          <p:cNvPr id="9" name="Title 1"/>
          <p:cNvSpPr txBox="1">
            <a:spLocks/>
          </p:cNvSpPr>
          <p:nvPr/>
        </p:nvSpPr>
        <p:spPr>
          <a:xfrm>
            <a:off x="761999" y="35937"/>
            <a:ext cx="3300185" cy="831640"/>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a-IR" sz="4800" dirty="0">
                <a:solidFill>
                  <a:schemeClr val="accent6">
                    <a:lumMod val="75000"/>
                  </a:schemeClr>
                </a:solidFill>
                <a:cs typeface="Mj_Holool Light" panose="00000700000000000000" pitchFamily="2" charset="-78"/>
              </a:rPr>
              <a:t>3.روان شناسان</a:t>
            </a:r>
            <a:endParaRPr lang="en-US" sz="4800" dirty="0">
              <a:solidFill>
                <a:schemeClr val="accent6">
                  <a:lumMod val="75000"/>
                </a:schemeClr>
              </a:solidFill>
              <a:cs typeface="Mj_Holool Light" panose="00000700000000000000" pitchFamily="2" charset="-78"/>
            </a:endParaRPr>
          </a:p>
        </p:txBody>
      </p:sp>
    </p:spTree>
    <p:extLst>
      <p:ext uri="{BB962C8B-B14F-4D97-AF65-F5344CB8AC3E}">
        <p14:creationId xmlns:p14="http://schemas.microsoft.com/office/powerpoint/2010/main" val="178223242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000"/>
                                        <p:tgtEl>
                                          <p:spTgt spid="9"/>
                                        </p:tgtEl>
                                      </p:cBhvr>
                                    </p:animEffect>
                                    <p:anim calcmode="lin" valueType="num">
                                      <p:cBhvr>
                                        <p:cTn id="20" dur="2000" fill="hold"/>
                                        <p:tgtEl>
                                          <p:spTgt spid="9"/>
                                        </p:tgtEl>
                                        <p:attrNameLst>
                                          <p:attrName>ppt_w</p:attrName>
                                        </p:attrNameLst>
                                      </p:cBhvr>
                                      <p:tavLst>
                                        <p:tav tm="0" fmla="#ppt_w*sin(2.5*pi*$)">
                                          <p:val>
                                            <p:fltVal val="0"/>
                                          </p:val>
                                        </p:tav>
                                        <p:tav tm="100000">
                                          <p:val>
                                            <p:fltVal val="1"/>
                                          </p:val>
                                        </p:tav>
                                      </p:tavLst>
                                    </p:anim>
                                    <p:anim calcmode="lin" valueType="num">
                                      <p:cBhvr>
                                        <p:cTn id="21"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fltVal val="0"/>
                                          </p:val>
                                        </p:tav>
                                        <p:tav tm="100000">
                                          <p:val>
                                            <p:strVal val="#ppt_h"/>
                                          </p:val>
                                        </p:tav>
                                      </p:tavLst>
                                    </p:anim>
                                    <p:anim calcmode="lin" valueType="num">
                                      <p:cBhvr>
                                        <p:cTn id="28" dur="1000" fill="hold"/>
                                        <p:tgtEl>
                                          <p:spTgt spid="8"/>
                                        </p:tgtEl>
                                        <p:attrNameLst>
                                          <p:attrName>style.rotation</p:attrName>
                                        </p:attrNameLst>
                                      </p:cBhvr>
                                      <p:tavLst>
                                        <p:tav tm="0">
                                          <p:val>
                                            <p:fltVal val="90"/>
                                          </p:val>
                                        </p:tav>
                                        <p:tav tm="100000">
                                          <p:val>
                                            <p:fltVal val="0"/>
                                          </p:val>
                                        </p:tav>
                                      </p:tavLst>
                                    </p:anim>
                                    <p:animEffect transition="in" filter="fade">
                                      <p:cBhvr>
                                        <p:cTn id="29" dur="10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circle(in)">
                                      <p:cBhvr>
                                        <p:cTn id="3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animBg="1"/>
      <p:bldP spid="8" grpId="0" animBg="1"/>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1771"/>
            <a:ext cx="7469267" cy="936171"/>
          </a:xfrm>
        </p:spPr>
        <p:txBody>
          <a:bodyPr>
            <a:normAutofit/>
          </a:bodyPr>
          <a:lstStyle/>
          <a:p>
            <a:pPr algn="ctr"/>
            <a:r>
              <a:rPr lang="fa-IR" sz="4800" dirty="0" smtClean="0">
                <a:cs typeface="Mj_Holool Light" panose="00000700000000000000" pitchFamily="2" charset="-78"/>
              </a:rPr>
              <a:t>4.جامعه شناسان</a:t>
            </a:r>
            <a:endParaRPr lang="en-US" sz="4800" dirty="0">
              <a:cs typeface="Mj_Holool Light" panose="00000700000000000000" pitchFamily="2" charset="-78"/>
            </a:endParaRPr>
          </a:p>
        </p:txBody>
      </p:sp>
      <p:sp>
        <p:nvSpPr>
          <p:cNvPr id="3" name="Content Placeholder 2"/>
          <p:cNvSpPr>
            <a:spLocks noGrp="1"/>
          </p:cNvSpPr>
          <p:nvPr>
            <p:ph idx="1"/>
          </p:nvPr>
        </p:nvSpPr>
        <p:spPr>
          <a:xfrm>
            <a:off x="76200" y="990600"/>
            <a:ext cx="8610600" cy="5257800"/>
          </a:xfrm>
        </p:spPr>
        <p:txBody>
          <a:bodyPr>
            <a:noAutofit/>
          </a:bodyPr>
          <a:lstStyle/>
          <a:p>
            <a:pPr marL="68580" indent="0" algn="r">
              <a:buNone/>
            </a:pPr>
            <a:r>
              <a:rPr lang="fa-IR" sz="2400" cap="all" dirty="0">
                <a:ln w="3175" cmpd="sng">
                  <a:noFill/>
                </a:ln>
                <a:solidFill>
                  <a:schemeClr val="tx1"/>
                </a:solidFill>
                <a:latin typeface="+mj-lt"/>
                <a:ea typeface="+mj-ea"/>
                <a:cs typeface="Mj_Bamshad Light" panose="00000400000000000000" pitchFamily="2" charset="-78"/>
              </a:rPr>
              <a:t>در میان نظریه پردازان توسعه برخی گمان می بردند همه نکات مثبت باهم می آیند یعنی  علوم ،تکنولوژی ،صنعت ودموکراسی همه حلقه های تجزیه ناپذیر یک شبکه هستندو برخی مانند:</a:t>
            </a:r>
          </a:p>
          <a:p>
            <a:pPr marL="68580" indent="0" algn="r">
              <a:buNone/>
            </a:pPr>
            <a:r>
              <a:rPr lang="fa-IR" sz="2400" cap="all" dirty="0">
                <a:ln w="3175" cmpd="sng">
                  <a:noFill/>
                </a:ln>
                <a:solidFill>
                  <a:schemeClr val="tx1"/>
                </a:solidFill>
                <a:latin typeface="+mj-lt"/>
                <a:ea typeface="+mj-ea"/>
                <a:cs typeface="Mj_Bamshad Light" panose="00000400000000000000" pitchFamily="2" charset="-78"/>
              </a:rPr>
              <a:t>هیرشمن</a:t>
            </a:r>
          </a:p>
          <a:p>
            <a:pPr marL="68580" indent="0" algn="r">
              <a:buNone/>
            </a:pPr>
            <a:r>
              <a:rPr lang="en-US" sz="2400" cap="all" dirty="0">
                <a:ln w="3175" cmpd="sng">
                  <a:noFill/>
                </a:ln>
                <a:solidFill>
                  <a:schemeClr val="tx1"/>
                </a:solidFill>
                <a:latin typeface="+mj-lt"/>
                <a:ea typeface="+mj-ea"/>
                <a:cs typeface="Mj_Bamshad Light" panose="00000400000000000000" pitchFamily="2" charset="-78"/>
              </a:rPr>
              <a:t>    </a:t>
            </a:r>
            <a:r>
              <a:rPr lang="fa-IR" sz="2400" cap="all" dirty="0">
                <a:ln w="3175" cmpd="sng">
                  <a:noFill/>
                </a:ln>
                <a:solidFill>
                  <a:schemeClr val="tx1"/>
                </a:solidFill>
                <a:latin typeface="+mj-lt"/>
                <a:ea typeface="+mj-ea"/>
                <a:cs typeface="Mj_Bamshad Light" panose="00000400000000000000" pitchFamily="2" charset="-78"/>
              </a:rPr>
              <a:t>اس.ان.آیزنشتات</a:t>
            </a:r>
          </a:p>
          <a:p>
            <a:pPr marL="68580" indent="0" algn="r">
              <a:buNone/>
            </a:pPr>
            <a:r>
              <a:rPr lang="en-US" sz="2400" cap="all" dirty="0">
                <a:ln w="3175" cmpd="sng">
                  <a:noFill/>
                </a:ln>
                <a:solidFill>
                  <a:schemeClr val="tx1"/>
                </a:solidFill>
                <a:latin typeface="+mj-lt"/>
                <a:ea typeface="+mj-ea"/>
                <a:cs typeface="Mj_Bamshad Light" panose="00000400000000000000" pitchFamily="2" charset="-78"/>
              </a:rPr>
              <a:t>  </a:t>
            </a:r>
            <a:r>
              <a:rPr lang="fa-IR" sz="2400" cap="all" dirty="0">
                <a:ln w="3175" cmpd="sng">
                  <a:noFill/>
                </a:ln>
                <a:solidFill>
                  <a:schemeClr val="tx1"/>
                </a:solidFill>
                <a:latin typeface="+mj-lt"/>
                <a:ea typeface="+mj-ea"/>
                <a:cs typeface="Mj_Bamshad Light" panose="00000400000000000000" pitchFamily="2" charset="-78"/>
              </a:rPr>
              <a:t> ساموئل هانتینگتون</a:t>
            </a:r>
          </a:p>
          <a:p>
            <a:pPr marL="68580" indent="0" algn="r">
              <a:buNone/>
            </a:pPr>
            <a:r>
              <a:rPr lang="fa-IR" sz="2400" cap="all" dirty="0">
                <a:ln w="3175" cmpd="sng">
                  <a:noFill/>
                </a:ln>
                <a:solidFill>
                  <a:schemeClr val="tx1"/>
                </a:solidFill>
                <a:latin typeface="+mj-lt"/>
                <a:ea typeface="+mj-ea"/>
                <a:cs typeface="Mj_Bamshad Light" panose="00000400000000000000" pitchFamily="2" charset="-78"/>
              </a:rPr>
              <a:t>نوعی عدم توازن ، فروپاشی و فرآیندی طولانی برای حصول توسعه پیش بینی </a:t>
            </a:r>
            <a:endParaRPr lang="fa-IR" sz="2400" cap="all" dirty="0" smtClean="0">
              <a:ln w="3175" cmpd="sng">
                <a:noFill/>
              </a:ln>
              <a:solidFill>
                <a:schemeClr val="tx1"/>
              </a:solidFill>
              <a:latin typeface="+mj-lt"/>
              <a:ea typeface="+mj-ea"/>
              <a:cs typeface="Mj_Bamshad Light" panose="00000400000000000000" pitchFamily="2" charset="-78"/>
            </a:endParaRPr>
          </a:p>
          <a:p>
            <a:pPr marL="68580" indent="0" algn="r">
              <a:buNone/>
            </a:pPr>
            <a:r>
              <a:rPr lang="fa-IR" sz="2400" cap="all" dirty="0" smtClean="0">
                <a:ln w="3175" cmpd="sng">
                  <a:noFill/>
                </a:ln>
                <a:solidFill>
                  <a:schemeClr val="tx1"/>
                </a:solidFill>
                <a:latin typeface="+mj-lt"/>
                <a:ea typeface="+mj-ea"/>
                <a:cs typeface="Mj_Bamshad Light" panose="00000400000000000000" pitchFamily="2" charset="-78"/>
              </a:rPr>
              <a:t>می </a:t>
            </a:r>
            <a:r>
              <a:rPr lang="fa-IR" sz="2400" cap="all" dirty="0">
                <a:ln w="3175" cmpd="sng">
                  <a:noFill/>
                </a:ln>
                <a:solidFill>
                  <a:schemeClr val="tx1"/>
                </a:solidFill>
                <a:latin typeface="+mj-lt"/>
                <a:ea typeface="+mj-ea"/>
                <a:cs typeface="Mj_Bamshad Light" panose="00000400000000000000" pitchFamily="2" charset="-78"/>
              </a:rPr>
              <a:t>کردند. </a:t>
            </a:r>
          </a:p>
          <a:p>
            <a:pPr marL="68580" indent="0" algn="r">
              <a:buNone/>
            </a:pPr>
            <a:r>
              <a:rPr lang="fa-IR" sz="2400" cap="all" dirty="0">
                <a:ln w="3175" cmpd="sng">
                  <a:noFill/>
                </a:ln>
                <a:solidFill>
                  <a:schemeClr val="tx1"/>
                </a:solidFill>
                <a:latin typeface="+mj-lt"/>
                <a:ea typeface="+mj-ea"/>
                <a:cs typeface="Mj_Bamshad Light" panose="00000400000000000000" pitchFamily="2" charset="-78"/>
              </a:rPr>
              <a:t>گروهی نیز به پیگیری سنت جامعه شناسی تاریخی وبر  وتاکید برتخصصی شدن </a:t>
            </a:r>
            <a:r>
              <a:rPr lang="fa-IR" sz="2400" cap="all" dirty="0" smtClean="0">
                <a:ln w="3175" cmpd="sng">
                  <a:noFill/>
                </a:ln>
                <a:solidFill>
                  <a:schemeClr val="tx1"/>
                </a:solidFill>
                <a:latin typeface="+mj-lt"/>
                <a:ea typeface="+mj-ea"/>
                <a:cs typeface="Mj_Bamshad Light" panose="00000400000000000000" pitchFamily="2" charset="-78"/>
              </a:rPr>
              <a:t>ساختاری </a:t>
            </a:r>
            <a:r>
              <a:rPr lang="fa-IR" sz="2400" cap="all" dirty="0">
                <a:ln w="3175" cmpd="sng">
                  <a:noFill/>
                </a:ln>
                <a:solidFill>
                  <a:schemeClr val="tx1"/>
                </a:solidFill>
                <a:latin typeface="+mj-lt"/>
                <a:ea typeface="+mj-ea"/>
                <a:cs typeface="Mj_Bamshad Light" panose="00000400000000000000" pitchFamily="2" charset="-78"/>
              </a:rPr>
              <a:t>و سکولارشدن فرهنگی پرداختند.</a:t>
            </a:r>
          </a:p>
          <a:p>
            <a:pPr marL="68580" indent="0" algn="r">
              <a:buNone/>
            </a:pPr>
            <a:r>
              <a:rPr lang="en-US" sz="2400" cap="all" dirty="0" smtClean="0">
                <a:ln w="3175" cmpd="sng">
                  <a:noFill/>
                </a:ln>
                <a:solidFill>
                  <a:schemeClr val="tx1"/>
                </a:solidFill>
                <a:latin typeface="+mj-lt"/>
                <a:ea typeface="+mj-ea"/>
                <a:cs typeface="Mj_Bamshad Light" panose="00000400000000000000" pitchFamily="2" charset="-78"/>
              </a:rPr>
              <a:t> </a:t>
            </a:r>
            <a:r>
              <a:rPr lang="fa-IR" sz="2400" cap="all" dirty="0" smtClean="0">
                <a:ln w="3175" cmpd="sng">
                  <a:noFill/>
                </a:ln>
                <a:solidFill>
                  <a:schemeClr val="tx1"/>
                </a:solidFill>
                <a:latin typeface="+mj-lt"/>
                <a:ea typeface="+mj-ea"/>
                <a:cs typeface="Mj_Bamshad Light" panose="00000400000000000000" pitchFamily="2" charset="-78"/>
              </a:rPr>
              <a:t>تالکوت پارسونز که تدوین کننده تلاش های مفهومی نظریه پردازان توسعه بود طرح بزرگ یکسان سازی علوم اجتماعی  او تاثیر مهمی بر آثار توسعه در سطح خرد و کلان بر جای گذاشت  </a:t>
            </a:r>
            <a:r>
              <a:rPr lang="en-US" sz="2400" cap="all" dirty="0" smtClean="0">
                <a:ln w="3175" cmpd="sng">
                  <a:noFill/>
                </a:ln>
                <a:solidFill>
                  <a:schemeClr val="tx1"/>
                </a:solidFill>
                <a:latin typeface="+mj-lt"/>
                <a:ea typeface="+mj-ea"/>
                <a:cs typeface="Mj_Bamshad Light" panose="00000400000000000000" pitchFamily="2" charset="-78"/>
              </a:rPr>
              <a:t> </a:t>
            </a:r>
            <a:r>
              <a:rPr lang="fa-IR" sz="2400" cap="all" dirty="0" smtClean="0">
                <a:ln w="3175" cmpd="sng">
                  <a:noFill/>
                </a:ln>
                <a:solidFill>
                  <a:schemeClr val="tx1"/>
                </a:solidFill>
                <a:latin typeface="+mj-lt"/>
                <a:ea typeface="+mj-ea"/>
                <a:cs typeface="Mj_Bamshad Light" panose="00000400000000000000" pitchFamily="2" charset="-78"/>
              </a:rPr>
              <a:t> </a:t>
            </a:r>
            <a:endParaRPr lang="en-US" sz="2400" cap="all" dirty="0">
              <a:ln w="3175" cmpd="sng">
                <a:noFill/>
              </a:ln>
              <a:solidFill>
                <a:schemeClr val="tx1"/>
              </a:solidFill>
              <a:latin typeface="+mj-lt"/>
              <a:ea typeface="+mj-ea"/>
              <a:cs typeface="Mj_Bamshad Light" panose="00000400000000000000" pitchFamily="2" charset="-78"/>
            </a:endParaRPr>
          </a:p>
        </p:txBody>
      </p:sp>
      <p:sp>
        <p:nvSpPr>
          <p:cNvPr id="4" name="Right Arrow 3">
            <a:hlinkClick r:id="rId2" action="ppaction://hlinksldjump"/>
          </p:cNvPr>
          <p:cNvSpPr/>
          <p:nvPr/>
        </p:nvSpPr>
        <p:spPr>
          <a:xfrm>
            <a:off x="152400" y="6038684"/>
            <a:ext cx="1981200" cy="819316"/>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Tree>
    <p:extLst>
      <p:ext uri="{BB962C8B-B14F-4D97-AF65-F5344CB8AC3E}">
        <p14:creationId xmlns:p14="http://schemas.microsoft.com/office/powerpoint/2010/main" val="13493664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ircle(in)">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circle(in)">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circle(in)">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circle(in)">
                                      <p:cBhvr>
                                        <p:cTn id="34" dur="2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circle(in)">
                                      <p:cBhvr>
                                        <p:cTn id="39" dur="20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circle(in)">
                                      <p:cBhvr>
                                        <p:cTn id="44" dur="20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circle(in)">
                                      <p:cBhvr>
                                        <p:cTn id="49"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953000" y="381000"/>
            <a:ext cx="3810000" cy="838200"/>
          </a:xfrm>
          <a:prstGeom prst="round2Diag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a-IR" sz="3200" dirty="0">
                <a:cs typeface="Mj_Holool Light" panose="00000700000000000000" pitchFamily="2" charset="-78"/>
              </a:rPr>
              <a:t>5. نهاد گرایان</a:t>
            </a:r>
            <a:endParaRPr lang="en-US" sz="3200" dirty="0">
              <a:cs typeface="Mj_Holool Light" panose="00000700000000000000" pitchFamily="2" charset="-78"/>
            </a:endParaRPr>
          </a:p>
        </p:txBody>
      </p:sp>
      <p:sp>
        <p:nvSpPr>
          <p:cNvPr id="6" name="Round Diagonal Corner Rectangle 5"/>
          <p:cNvSpPr/>
          <p:nvPr/>
        </p:nvSpPr>
        <p:spPr>
          <a:xfrm>
            <a:off x="533400" y="381000"/>
            <a:ext cx="3810000" cy="838200"/>
          </a:xfrm>
          <a:prstGeom prst="round2Diag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a-IR" sz="2800" dirty="0">
                <a:cs typeface="Mj_Holool Light" panose="00000700000000000000" pitchFamily="2" charset="-78"/>
              </a:rPr>
              <a:t>6.مارکسیست های نو</a:t>
            </a:r>
            <a:endParaRPr lang="en-US" sz="2800" dirty="0">
              <a:cs typeface="Mj_Holool Light" panose="00000700000000000000" pitchFamily="2" charset="-78"/>
            </a:endParaRPr>
          </a:p>
        </p:txBody>
      </p:sp>
      <p:sp>
        <p:nvSpPr>
          <p:cNvPr id="8" name="Vertical Scroll 7"/>
          <p:cNvSpPr/>
          <p:nvPr/>
        </p:nvSpPr>
        <p:spPr>
          <a:xfrm flipH="1">
            <a:off x="4648200" y="1651000"/>
            <a:ext cx="4267200" cy="4419600"/>
          </a:xfrm>
          <a:prstGeom prst="verticalScroll">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r"/>
            <a:r>
              <a:rPr lang="fa-IR" sz="2000" dirty="0">
                <a:cs typeface="Mj_Bamshad Light" panose="00000400000000000000" pitchFamily="2" charset="-78"/>
              </a:rPr>
              <a:t>افراد دیگری به اهمیت نهاد هادر فرایندهای توسعه </a:t>
            </a:r>
            <a:r>
              <a:rPr lang="fa-IR" sz="2000" dirty="0" smtClean="0">
                <a:cs typeface="Mj_Bamshad Light" panose="00000400000000000000" pitchFamily="2" charset="-78"/>
              </a:rPr>
              <a:t>اهمیت </a:t>
            </a:r>
            <a:r>
              <a:rPr lang="fa-IR" sz="2000" dirty="0">
                <a:cs typeface="Mj_Bamshad Light" panose="00000400000000000000" pitchFamily="2" charset="-78"/>
              </a:rPr>
              <a:t>می </a:t>
            </a:r>
            <a:r>
              <a:rPr lang="fa-IR" sz="2000" dirty="0" smtClean="0">
                <a:cs typeface="Mj_Bamshad Light" panose="00000400000000000000" pitchFamily="2" charset="-78"/>
              </a:rPr>
              <a:t>دادند. نهادهای </a:t>
            </a:r>
            <a:r>
              <a:rPr lang="fa-IR" sz="2000" dirty="0">
                <a:cs typeface="Mj_Bamshad Light" panose="00000400000000000000" pitchFamily="2" charset="-78"/>
              </a:rPr>
              <a:t>خاص مثل دیوان </a:t>
            </a:r>
            <a:r>
              <a:rPr lang="fa-IR" sz="2000" dirty="0" smtClean="0">
                <a:cs typeface="Mj_Bamshad Light" panose="00000400000000000000" pitchFamily="2" charset="-78"/>
              </a:rPr>
              <a:t>سالاری (بریبانتی</a:t>
            </a:r>
            <a:r>
              <a:rPr lang="fa-IR" sz="2000" dirty="0">
                <a:cs typeface="Mj_Bamshad Light" panose="00000400000000000000" pitchFamily="2" charset="-78"/>
              </a:rPr>
              <a:t>، آیزنشتات)یا </a:t>
            </a:r>
            <a:endParaRPr lang="fa-IR" sz="2000" dirty="0" smtClean="0">
              <a:cs typeface="Mj_Bamshad Light" panose="00000400000000000000" pitchFamily="2" charset="-78"/>
            </a:endParaRPr>
          </a:p>
          <a:p>
            <a:pPr algn="r"/>
            <a:r>
              <a:rPr lang="fa-IR" sz="2000" dirty="0" smtClean="0">
                <a:cs typeface="Mj_Bamshad Light" panose="00000400000000000000" pitchFamily="2" charset="-78"/>
              </a:rPr>
              <a:t>ارتباط متقابل </a:t>
            </a:r>
            <a:r>
              <a:rPr lang="fa-IR" sz="2000" dirty="0">
                <a:cs typeface="Mj_Bamshad Light" panose="00000400000000000000" pitchFamily="2" charset="-78"/>
              </a:rPr>
              <a:t>بین نهاد ها(ساتن-ریگز-شیلز-آلموند-آپتر ودیگران</a:t>
            </a:r>
            <a:r>
              <a:rPr lang="fa-IR" sz="2000" dirty="0" smtClean="0">
                <a:cs typeface="Mj_Bamshad Light" panose="00000400000000000000" pitchFamily="2" charset="-78"/>
              </a:rPr>
              <a:t>)</a:t>
            </a:r>
          </a:p>
          <a:p>
            <a:pPr algn="r"/>
            <a:r>
              <a:rPr lang="fa-IR" sz="2000" dirty="0" smtClean="0">
                <a:cs typeface="Mj_Bamshad Light" panose="00000400000000000000" pitchFamily="2" charset="-78"/>
              </a:rPr>
              <a:t>به جنبه های خرد و کلان توسعه و نوسازی</a:t>
            </a:r>
          </a:p>
          <a:p>
            <a:pPr algn="r"/>
            <a:r>
              <a:rPr lang="fa-IR" sz="2000" dirty="0" smtClean="0">
                <a:cs typeface="Mj_Bamshad Light" panose="00000400000000000000" pitchFamily="2" charset="-78"/>
              </a:rPr>
              <a:t>اهمیت قائل بودند.</a:t>
            </a:r>
            <a:endParaRPr lang="en-US" sz="2000" dirty="0">
              <a:cs typeface="Mj_Bamshad Light" panose="00000400000000000000" pitchFamily="2" charset="-78"/>
            </a:endParaRPr>
          </a:p>
        </p:txBody>
      </p:sp>
      <p:sp>
        <p:nvSpPr>
          <p:cNvPr id="9" name="Vertical Scroll 8"/>
          <p:cNvSpPr/>
          <p:nvPr/>
        </p:nvSpPr>
        <p:spPr>
          <a:xfrm>
            <a:off x="228600" y="1651000"/>
            <a:ext cx="4267200" cy="4419600"/>
          </a:xfrm>
          <a:prstGeom prst="verticalScrol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r">
              <a:tabLst>
                <a:tab pos="2857500" algn="l"/>
              </a:tabLst>
            </a:pPr>
            <a:r>
              <a:rPr lang="fa-IR" sz="2000" dirty="0" smtClean="0">
                <a:cs typeface="Mj_Bamshad Light" panose="00000400000000000000" pitchFamily="2" charset="-78"/>
              </a:rPr>
              <a:t>این </a:t>
            </a:r>
            <a:r>
              <a:rPr lang="fa-IR" sz="2000" dirty="0">
                <a:cs typeface="Mj_Bamshad Light" panose="00000400000000000000" pitchFamily="2" charset="-78"/>
              </a:rPr>
              <a:t>افرادبااندیشه های خود باب های جدیدی درمباحث توسعه گشودند.</a:t>
            </a:r>
          </a:p>
          <a:p>
            <a:pPr algn="r">
              <a:tabLst>
                <a:tab pos="2857500" algn="l"/>
              </a:tabLst>
            </a:pPr>
            <a:r>
              <a:rPr lang="fa-IR" sz="2000" dirty="0">
                <a:cs typeface="Mj_Bamshad Light" panose="00000400000000000000" pitchFamily="2" charset="-78"/>
              </a:rPr>
              <a:t>آندره گوندر فرانک</a:t>
            </a:r>
          </a:p>
          <a:p>
            <a:pPr algn="r">
              <a:tabLst>
                <a:tab pos="2857500" algn="l"/>
              </a:tabLst>
            </a:pPr>
            <a:r>
              <a:rPr lang="fa-IR" sz="2000" dirty="0">
                <a:cs typeface="Mj_Bamshad Light" panose="00000400000000000000" pitchFamily="2" charset="-78"/>
              </a:rPr>
              <a:t>پل باران</a:t>
            </a:r>
          </a:p>
          <a:p>
            <a:pPr algn="r">
              <a:tabLst>
                <a:tab pos="2857500" algn="l"/>
              </a:tabLst>
            </a:pPr>
            <a:r>
              <a:rPr lang="fa-IR" sz="2000" dirty="0">
                <a:cs typeface="Mj_Bamshad Light" panose="00000400000000000000" pitchFamily="2" charset="-78"/>
              </a:rPr>
              <a:t>سمیرامین</a:t>
            </a:r>
          </a:p>
          <a:p>
            <a:pPr algn="r">
              <a:tabLst>
                <a:tab pos="2857500" algn="l"/>
              </a:tabLst>
            </a:pPr>
            <a:r>
              <a:rPr lang="fa-IR" sz="2000" dirty="0">
                <a:cs typeface="Mj_Bamshad Light" panose="00000400000000000000" pitchFamily="2" charset="-78"/>
              </a:rPr>
              <a:t>کاردوزو</a:t>
            </a:r>
          </a:p>
          <a:p>
            <a:pPr algn="r">
              <a:tabLst>
                <a:tab pos="2857500" algn="l"/>
              </a:tabLst>
            </a:pPr>
            <a:r>
              <a:rPr lang="fa-IR" sz="2000" dirty="0" smtClean="0">
                <a:cs typeface="Mj_Bamshad Light" panose="00000400000000000000" pitchFamily="2" charset="-78"/>
              </a:rPr>
              <a:t>فالتو</a:t>
            </a:r>
          </a:p>
          <a:p>
            <a:pPr algn="r">
              <a:tabLst>
                <a:tab pos="2857500" algn="l"/>
              </a:tabLst>
            </a:pPr>
            <a:r>
              <a:rPr lang="fa-IR" sz="2000" dirty="0" smtClean="0">
                <a:cs typeface="Mj_Bamshad Light" panose="00000400000000000000" pitchFamily="2" charset="-78"/>
              </a:rPr>
              <a:t>والرشتاین</a:t>
            </a:r>
            <a:endParaRPr lang="fa-IR" sz="2000" dirty="0">
              <a:cs typeface="Mj_Bamshad Light" panose="00000400000000000000" pitchFamily="2" charset="-78"/>
            </a:endParaRPr>
          </a:p>
          <a:p>
            <a:pPr algn="r">
              <a:tabLst>
                <a:tab pos="2857500" algn="l"/>
              </a:tabLst>
            </a:pPr>
            <a:r>
              <a:rPr lang="fa-IR" sz="2000" dirty="0">
                <a:cs typeface="Mj_Bamshad Light" panose="00000400000000000000" pitchFamily="2" charset="-78"/>
              </a:rPr>
              <a:t>...</a:t>
            </a:r>
            <a:endParaRPr lang="en-US" sz="2000" dirty="0">
              <a:cs typeface="Mj_Bamshad Light" panose="00000400000000000000" pitchFamily="2" charset="-78"/>
            </a:endParaRPr>
          </a:p>
        </p:txBody>
      </p:sp>
      <p:sp>
        <p:nvSpPr>
          <p:cNvPr id="7" name="Right Arrow 6">
            <a:hlinkClick r:id="rId2" action="ppaction://hlinksldjump"/>
          </p:cNvPr>
          <p:cNvSpPr/>
          <p:nvPr/>
        </p:nvSpPr>
        <p:spPr>
          <a:xfrm>
            <a:off x="3886200" y="5943600"/>
            <a:ext cx="1524000" cy="799123"/>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Tree>
    <p:extLst>
      <p:ext uri="{BB962C8B-B14F-4D97-AF65-F5344CB8AC3E}">
        <p14:creationId xmlns:p14="http://schemas.microsoft.com/office/powerpoint/2010/main" val="48677752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2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anim calcmode="lin" valueType="num">
                                      <p:cBhvr>
                                        <p:cTn id="20" dur="2000" fill="hold"/>
                                        <p:tgtEl>
                                          <p:spTgt spid="6"/>
                                        </p:tgtEl>
                                        <p:attrNameLst>
                                          <p:attrName>ppt_w</p:attrName>
                                        </p:attrNameLst>
                                      </p:cBhvr>
                                      <p:tavLst>
                                        <p:tav tm="0" fmla="#ppt_w*sin(2.5*pi*$)">
                                          <p:val>
                                            <p:fltVal val="0"/>
                                          </p:val>
                                        </p:tav>
                                        <p:tav tm="100000">
                                          <p:val>
                                            <p:fltVal val="1"/>
                                          </p:val>
                                        </p:tav>
                                      </p:tavLst>
                                    </p:anim>
                                    <p:anim calcmode="lin" valueType="num">
                                      <p:cBhvr>
                                        <p:cTn id="21"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heel(1)">
                                      <p:cBhvr>
                                        <p:cTn id="2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3"/>
          <p:cNvGraphicFramePr>
            <a:graphicFrameLocks/>
          </p:cNvGraphicFramePr>
          <p:nvPr>
            <p:extLst>
              <p:ext uri="{D42A27DB-BD31-4B8C-83A1-F6EECF244321}">
                <p14:modId xmlns:p14="http://schemas.microsoft.com/office/powerpoint/2010/main" val="4114112666"/>
              </p:ext>
            </p:extLst>
          </p:nvPr>
        </p:nvGraphicFramePr>
        <p:xfrm>
          <a:off x="-76200" y="1143000"/>
          <a:ext cx="89916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Wave 6" title="نظریه پردازان نسل اول"/>
          <p:cNvSpPr/>
          <p:nvPr/>
        </p:nvSpPr>
        <p:spPr>
          <a:xfrm>
            <a:off x="914400" y="228600"/>
            <a:ext cx="6934200" cy="838200"/>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t>نظریه پردازان نسل اول</a:t>
            </a:r>
            <a:endParaRPr lang="en-US" dirty="0"/>
          </a:p>
        </p:txBody>
      </p:sp>
    </p:spTree>
    <p:extLst>
      <p:ext uri="{BB962C8B-B14F-4D97-AF65-F5344CB8AC3E}">
        <p14:creationId xmlns:p14="http://schemas.microsoft.com/office/powerpoint/2010/main" val="6497755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95400"/>
            <a:ext cx="8382000" cy="3124200"/>
          </a:xfrm>
        </p:spPr>
        <p:txBody>
          <a:bodyPr>
            <a:normAutofit fontScale="90000"/>
          </a:bodyPr>
          <a:lstStyle/>
          <a:p>
            <a:pPr algn="r"/>
            <a:r>
              <a:rPr lang="fa-IR" dirty="0" smtClean="0"/>
              <a:t/>
            </a:r>
            <a:br>
              <a:rPr lang="fa-IR" dirty="0" smtClean="0"/>
            </a:br>
            <a:r>
              <a:rPr lang="en-US" dirty="0" smtClean="0"/>
              <a:t/>
            </a:r>
            <a:br>
              <a:rPr lang="en-US" dirty="0" smtClean="0"/>
            </a:br>
            <a:r>
              <a:rPr lang="en-US" dirty="0"/>
              <a:t/>
            </a:r>
            <a:br>
              <a:rPr lang="en-US" dirty="0"/>
            </a:br>
            <a:r>
              <a:rPr lang="fa-IR" sz="2000" dirty="0" smtClean="0">
                <a:cs typeface="Mj_Zobeir" panose="00000400000000000000" pitchFamily="2" charset="-78"/>
              </a:rPr>
              <a:t>اولین کسی که اصطلاح بسیج اجتماعی رابه کار بردازنظر او بسیج عملی است که نوسازی جامعه راتضمین می کند.و شاخص وضعیتی است که مردم در گذار از نوعی زندگی سنتی به زندگی جدید ، تجربه می کند</a:t>
            </a:r>
            <a:br>
              <a:rPr lang="fa-IR" sz="2000" dirty="0" smtClean="0">
                <a:cs typeface="Mj_Zobeir" panose="00000400000000000000" pitchFamily="2" charset="-78"/>
              </a:rPr>
            </a:br>
            <a:r>
              <a:rPr lang="fa-IR" sz="2000" dirty="0" smtClean="0">
                <a:cs typeface="Mj_Zobeir" panose="00000400000000000000" pitchFamily="2" charset="-78"/>
              </a:rPr>
              <a:t>اوفهرستی از چهار شاخص </a:t>
            </a:r>
            <a:r>
              <a:rPr lang="fa-IR" sz="2000" b="1" dirty="0" smtClean="0">
                <a:cs typeface="Mj_Zobeir" panose="00000400000000000000" pitchFamily="2" charset="-78"/>
              </a:rPr>
              <a:t>داده های اقتصادی </a:t>
            </a:r>
            <a:r>
              <a:rPr lang="fa-IR" sz="2000" dirty="0" smtClean="0">
                <a:cs typeface="Mj_Zobeir" panose="00000400000000000000" pitchFamily="2" charset="-78"/>
              </a:rPr>
              <a:t>مثل درآمدو</a:t>
            </a:r>
            <a:r>
              <a:rPr lang="fa-IR" sz="2000" b="1" dirty="0" smtClean="0">
                <a:cs typeface="Mj_Zobeir" panose="00000400000000000000" pitchFamily="2" charset="-78"/>
              </a:rPr>
              <a:t>داده های فرهنگی </a:t>
            </a:r>
            <a:r>
              <a:rPr lang="fa-IR" sz="2000" dirty="0" smtClean="0">
                <a:cs typeface="Mj_Zobeir" panose="00000400000000000000" pitchFamily="2" charset="-78"/>
              </a:rPr>
              <a:t>مثل سطح سواد و </a:t>
            </a:r>
            <a:r>
              <a:rPr lang="fa-IR" sz="2000" b="1" dirty="0" smtClean="0">
                <a:cs typeface="Mj_Zobeir" panose="00000400000000000000" pitchFamily="2" charset="-78"/>
              </a:rPr>
              <a:t>داده های جمعیتی </a:t>
            </a:r>
            <a:r>
              <a:rPr lang="fa-IR" sz="2000" dirty="0" smtClean="0">
                <a:cs typeface="Mj_Zobeir" panose="00000400000000000000" pitchFamily="2" charset="-78"/>
              </a:rPr>
              <a:t>مثل میزان شهرنشینی و </a:t>
            </a:r>
            <a:r>
              <a:rPr lang="fa-IR" sz="2000" b="1" dirty="0" smtClean="0">
                <a:cs typeface="Mj_Zobeir" panose="00000400000000000000" pitchFamily="2" charset="-78"/>
              </a:rPr>
              <a:t>داده های سیاسی </a:t>
            </a:r>
            <a:r>
              <a:rPr lang="fa-IR" sz="2000" dirty="0" smtClean="0">
                <a:cs typeface="Mj_Zobeir" panose="00000400000000000000" pitchFamily="2" charset="-78"/>
              </a:rPr>
              <a:t>مثل مشارکت درانتخابات فراهم کرد.</a:t>
            </a:r>
            <a:br>
              <a:rPr lang="fa-IR" sz="2000" dirty="0" smtClean="0">
                <a:cs typeface="Mj_Zobeir" panose="00000400000000000000" pitchFamily="2" charset="-78"/>
              </a:rPr>
            </a:br>
            <a:r>
              <a:rPr lang="fa-IR" sz="2000" dirty="0" smtClean="0">
                <a:cs typeface="Mj_Zobeir" panose="00000400000000000000" pitchFamily="2" charset="-78"/>
              </a:rPr>
              <a:t>بسیج اجتماعی + همگونی فرهنگی= عقلانیت مدرن</a:t>
            </a:r>
            <a:br>
              <a:rPr lang="fa-IR" sz="2000" dirty="0" smtClean="0">
                <a:cs typeface="Mj_Zobeir" panose="00000400000000000000" pitchFamily="2" charset="-78"/>
              </a:rPr>
            </a:br>
            <a:r>
              <a:rPr lang="fa-IR" sz="2000" dirty="0" smtClean="0">
                <a:cs typeface="Mj_Zobeir" panose="00000400000000000000" pitchFamily="2" charset="-78"/>
              </a:rPr>
              <a:t>هدف اولیه سیاست                     دستیابی به اهداف اجتماعی از طریق هماهنگی بین تلاش های انسانی است</a:t>
            </a:r>
            <a:br>
              <a:rPr lang="fa-IR" sz="2000" dirty="0" smtClean="0">
                <a:cs typeface="Mj_Zobeir" panose="00000400000000000000" pitchFamily="2" charset="-78"/>
              </a:rPr>
            </a:br>
            <a:r>
              <a:rPr lang="fa-IR" sz="2000" dirty="0" smtClean="0">
                <a:cs typeface="Mj_Zobeir" panose="00000400000000000000" pitchFamily="2" charset="-78"/>
              </a:rPr>
              <a:t/>
            </a:r>
            <a:br>
              <a:rPr lang="fa-IR" sz="2000" dirty="0" smtClean="0">
                <a:cs typeface="Mj_Zobeir" panose="00000400000000000000" pitchFamily="2" charset="-78"/>
              </a:rPr>
            </a:br>
            <a:r>
              <a:rPr lang="fa-IR" sz="2000" dirty="0">
                <a:cs typeface="Mj_Zobeir" panose="00000400000000000000" pitchFamily="2" charset="-78"/>
              </a:rPr>
              <a:t/>
            </a:r>
            <a:br>
              <a:rPr lang="fa-IR" sz="2000" dirty="0">
                <a:cs typeface="Mj_Zobeir" panose="00000400000000000000" pitchFamily="2" charset="-78"/>
              </a:rPr>
            </a:br>
            <a:r>
              <a:rPr lang="fa-IR" sz="2000" dirty="0" smtClean="0">
                <a:cs typeface="Mj_Zobeir" panose="00000400000000000000" pitchFamily="2" charset="-78"/>
              </a:rPr>
              <a:t>                                           </a:t>
            </a:r>
            <a:br>
              <a:rPr lang="fa-IR" sz="2000" dirty="0" smtClean="0">
                <a:cs typeface="Mj_Zobeir" panose="00000400000000000000" pitchFamily="2" charset="-78"/>
              </a:rPr>
            </a:br>
            <a:r>
              <a:rPr lang="fa-IR" sz="2000" dirty="0" smtClean="0">
                <a:cs typeface="Mj_Zobeir" panose="00000400000000000000" pitchFamily="2" charset="-78"/>
              </a:rPr>
              <a:t/>
            </a:r>
            <a:br>
              <a:rPr lang="fa-IR" sz="2000" dirty="0" smtClean="0">
                <a:cs typeface="Mj_Zobeir" panose="00000400000000000000" pitchFamily="2" charset="-78"/>
              </a:rPr>
            </a:br>
            <a:r>
              <a:rPr lang="fa-IR" sz="2000" dirty="0" smtClean="0"/>
              <a:t/>
            </a:r>
            <a:br>
              <a:rPr lang="fa-IR" sz="2000" dirty="0" smtClean="0"/>
            </a:br>
            <a:r>
              <a:rPr lang="fa-IR" sz="2000" dirty="0"/>
              <a:t/>
            </a:r>
            <a:br>
              <a:rPr lang="fa-IR" sz="2000" dirty="0"/>
            </a:br>
            <a:r>
              <a:rPr lang="fa-IR" sz="2000" dirty="0" smtClean="0"/>
              <a:t/>
            </a:r>
            <a:br>
              <a:rPr lang="fa-IR" sz="2000" dirty="0" smtClean="0"/>
            </a:br>
            <a:r>
              <a:rPr lang="fa-IR" sz="2000" dirty="0"/>
              <a:t/>
            </a:r>
            <a:br>
              <a:rPr lang="fa-IR" sz="2000" dirty="0"/>
            </a:br>
            <a:r>
              <a:rPr lang="fa-IR" sz="2000" dirty="0" smtClean="0"/>
              <a:t/>
            </a:r>
            <a:br>
              <a:rPr lang="fa-IR" sz="2000" dirty="0" smtClean="0"/>
            </a:br>
            <a:r>
              <a:rPr lang="fa-IR" sz="2000" dirty="0"/>
              <a:t/>
            </a:r>
            <a:br>
              <a:rPr lang="fa-IR" sz="2000" dirty="0"/>
            </a:br>
            <a:endParaRPr lang="en-US" sz="2000" b="1" dirty="0"/>
          </a:p>
        </p:txBody>
      </p:sp>
      <p:sp>
        <p:nvSpPr>
          <p:cNvPr id="3" name="Down Arrow Callout 2"/>
          <p:cNvSpPr/>
          <p:nvPr/>
        </p:nvSpPr>
        <p:spPr>
          <a:xfrm>
            <a:off x="1752600" y="55684"/>
            <a:ext cx="5562600" cy="1066800"/>
          </a:xfrm>
          <a:prstGeom prst="downArrowCallout">
            <a:avLst/>
          </a:prstGeom>
          <a:solidFill>
            <a:srgbClr val="FFFF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4400" b="1" dirty="0">
                <a:ln w="6600">
                  <a:solidFill>
                    <a:schemeClr val="accent2"/>
                  </a:solidFill>
                  <a:prstDash val="solid"/>
                </a:ln>
                <a:solidFill>
                  <a:srgbClr val="FFFFFF"/>
                </a:solidFill>
                <a:effectLst>
                  <a:outerShdw dist="38100" dir="2700000" algn="tl" rotWithShape="0">
                    <a:schemeClr val="accent2"/>
                  </a:outerShdw>
                </a:effectLst>
                <a:latin typeface="Myriad Arabic" panose="01010101010101010101" pitchFamily="50" charset="-78"/>
                <a:cs typeface="Myriad Arabic" panose="01010101010101010101" pitchFamily="50" charset="-78"/>
              </a:rPr>
              <a:t>کارل دویچ</a:t>
            </a:r>
            <a:endParaRPr lang="en-US" sz="4400" b="1" dirty="0">
              <a:ln w="6600">
                <a:solidFill>
                  <a:schemeClr val="accent2"/>
                </a:solidFill>
                <a:prstDash val="solid"/>
              </a:ln>
              <a:solidFill>
                <a:srgbClr val="FFFFFF"/>
              </a:solidFill>
              <a:effectLst>
                <a:outerShdw dist="38100" dir="2700000" algn="tl" rotWithShape="0">
                  <a:schemeClr val="accent2"/>
                </a:outerShdw>
              </a:effectLst>
              <a:latin typeface="Myriad Arabic" panose="01010101010101010101" pitchFamily="50" charset="-78"/>
              <a:cs typeface="Myriad Arabic" panose="01010101010101010101" pitchFamily="50" charset="-78"/>
            </a:endParaRPr>
          </a:p>
        </p:txBody>
      </p:sp>
      <p:sp>
        <p:nvSpPr>
          <p:cNvPr id="7" name="Oval 6"/>
          <p:cNvSpPr/>
          <p:nvPr/>
        </p:nvSpPr>
        <p:spPr>
          <a:xfrm>
            <a:off x="2133600" y="4419600"/>
            <a:ext cx="5105400" cy="699016"/>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fa-IR" sz="2800" b="1" dirty="0" smtClean="0">
              <a:solidFill>
                <a:schemeClr val="accent3">
                  <a:lumMod val="75000"/>
                </a:schemeClr>
              </a:solidFill>
              <a:latin typeface="Microsoft Uighur" pitchFamily="2" charset="-78"/>
              <a:cs typeface="Mj_Holool Light" panose="00000700000000000000" pitchFamily="2" charset="-78"/>
            </a:endParaRPr>
          </a:p>
          <a:p>
            <a:pPr algn="ctr"/>
            <a:r>
              <a:rPr lang="fa-IR" sz="2800" b="1" dirty="0" smtClean="0">
                <a:solidFill>
                  <a:schemeClr val="accent3">
                    <a:lumMod val="75000"/>
                  </a:schemeClr>
                </a:solidFill>
                <a:latin typeface="Microsoft Uighur" pitchFamily="2" charset="-78"/>
                <a:cs typeface="Mj_Zobeir" panose="00000400000000000000" pitchFamily="2" charset="-78"/>
              </a:rPr>
              <a:t>به </a:t>
            </a:r>
            <a:r>
              <a:rPr lang="fa-IR" sz="2800" b="1" dirty="0">
                <a:solidFill>
                  <a:schemeClr val="accent3">
                    <a:lumMod val="75000"/>
                  </a:schemeClr>
                </a:solidFill>
                <a:latin typeface="Microsoft Uighur" pitchFamily="2" charset="-78"/>
                <a:cs typeface="Mj_Zobeir" panose="00000400000000000000" pitchFamily="2" charset="-78"/>
              </a:rPr>
              <a:t>نظر شما هدف دویچ چه بود ؟</a:t>
            </a:r>
            <a:r>
              <a:rPr lang="fa-IR" sz="1050" dirty="0">
                <a:cs typeface="Mj_Zobeir" panose="00000400000000000000" pitchFamily="2" charset="-78"/>
              </a:rPr>
              <a:t/>
            </a:r>
            <a:br>
              <a:rPr lang="fa-IR" sz="1050" dirty="0">
                <a:cs typeface="Mj_Zobeir" panose="00000400000000000000" pitchFamily="2" charset="-78"/>
              </a:rPr>
            </a:br>
            <a:endParaRPr lang="en-US" sz="2800" dirty="0">
              <a:cs typeface="Mj_Zobeir" panose="00000400000000000000" pitchFamily="2" charset="-78"/>
            </a:endParaRPr>
          </a:p>
        </p:txBody>
      </p:sp>
      <p:sp>
        <p:nvSpPr>
          <p:cNvPr id="9" name="Up Arrow Callout 8"/>
          <p:cNvSpPr/>
          <p:nvPr/>
        </p:nvSpPr>
        <p:spPr>
          <a:xfrm>
            <a:off x="304800" y="5193377"/>
            <a:ext cx="8763000" cy="1028700"/>
          </a:xfrm>
          <a:prstGeom prst="upArrow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a-IR" sz="2400" dirty="0">
                <a:cs typeface="Mj_Holool Light" panose="00000700000000000000" pitchFamily="2" charset="-78"/>
              </a:rPr>
              <a:t>تا بتواندمیزان بسیج جامعه رامشخص کند و در نتیجه بتواند سطح توسعه سیاسی آن جامعه رابه دست بیاورد.</a:t>
            </a:r>
            <a:endParaRPr lang="en-US" sz="2400" dirty="0">
              <a:cs typeface="Mj_Holool Light" panose="00000700000000000000" pitchFamily="2" charset="-78"/>
            </a:endParaRPr>
          </a:p>
        </p:txBody>
      </p:sp>
      <p:cxnSp>
        <p:nvCxnSpPr>
          <p:cNvPr id="12" name="Straight Arrow Connector 11"/>
          <p:cNvCxnSpPr/>
          <p:nvPr/>
        </p:nvCxnSpPr>
        <p:spPr>
          <a:xfrm flipH="1">
            <a:off x="6553200" y="2743200"/>
            <a:ext cx="762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2" name="Left Arrow Callout 31"/>
          <p:cNvSpPr/>
          <p:nvPr/>
        </p:nvSpPr>
        <p:spPr>
          <a:xfrm>
            <a:off x="6781800" y="3103684"/>
            <a:ext cx="1981200" cy="609600"/>
          </a:xfrm>
          <a:prstGeom prst="leftArrowCallout">
            <a:avLst>
              <a:gd name="adj1" fmla="val 22115"/>
              <a:gd name="adj2" fmla="val 50000"/>
              <a:gd name="adj3" fmla="val 25000"/>
              <a:gd name="adj4" fmla="val 64977"/>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a-IR" sz="1400" dirty="0">
                <a:cs typeface="Mj_Zobeir" panose="00000400000000000000" pitchFamily="2" charset="-78"/>
              </a:rPr>
              <a:t>نتیجه نهایی نوسازی</a:t>
            </a:r>
            <a:endParaRPr lang="en-US" sz="1400" dirty="0"/>
          </a:p>
        </p:txBody>
      </p:sp>
      <p:sp>
        <p:nvSpPr>
          <p:cNvPr id="33" name="Oval 32"/>
          <p:cNvSpPr/>
          <p:nvPr/>
        </p:nvSpPr>
        <p:spPr>
          <a:xfrm>
            <a:off x="2819400" y="2819400"/>
            <a:ext cx="1866900" cy="6096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a-IR" sz="1200" dirty="0" smtClean="0">
                <a:cs typeface="Mj_Zobeir" panose="00000400000000000000" pitchFamily="2" charset="-78"/>
              </a:rPr>
              <a:t>ترکیب هنجارها و فرهنگ ها</a:t>
            </a:r>
            <a:endParaRPr lang="en-US" sz="1200" dirty="0">
              <a:cs typeface="Mj_Zobeir" panose="00000400000000000000" pitchFamily="2" charset="-78"/>
            </a:endParaRPr>
          </a:p>
        </p:txBody>
      </p:sp>
      <p:sp>
        <p:nvSpPr>
          <p:cNvPr id="34" name="Oval 33"/>
          <p:cNvSpPr/>
          <p:nvPr/>
        </p:nvSpPr>
        <p:spPr>
          <a:xfrm>
            <a:off x="2819400" y="3480316"/>
            <a:ext cx="1866900" cy="6096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a-IR" sz="1400" dirty="0" smtClean="0">
                <a:cs typeface="Mj_Zobeir" panose="00000400000000000000" pitchFamily="2" charset="-78"/>
              </a:rPr>
              <a:t>حل و فصل منازعات</a:t>
            </a:r>
            <a:endParaRPr lang="en-US" sz="1400" dirty="0">
              <a:cs typeface="Mj_Zobeir" panose="00000400000000000000" pitchFamily="2" charset="-78"/>
            </a:endParaRPr>
          </a:p>
        </p:txBody>
      </p:sp>
      <p:sp>
        <p:nvSpPr>
          <p:cNvPr id="35" name="Oval 34"/>
          <p:cNvSpPr/>
          <p:nvPr/>
        </p:nvSpPr>
        <p:spPr>
          <a:xfrm>
            <a:off x="460131" y="3505200"/>
            <a:ext cx="1866900" cy="6096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a-IR" sz="1200" dirty="0" smtClean="0">
                <a:cs typeface="Mj_Zobeir" panose="00000400000000000000" pitchFamily="2" charset="-78"/>
              </a:rPr>
              <a:t>مشارکت در عرصه های سیاسی اجتماعی اقتصادی</a:t>
            </a:r>
            <a:endParaRPr lang="en-US" sz="1200" dirty="0">
              <a:cs typeface="Mj_Zobeir" panose="00000400000000000000" pitchFamily="2" charset="-78"/>
            </a:endParaRPr>
          </a:p>
        </p:txBody>
      </p:sp>
      <p:sp>
        <p:nvSpPr>
          <p:cNvPr id="36" name="Oval 35"/>
          <p:cNvSpPr/>
          <p:nvPr/>
        </p:nvSpPr>
        <p:spPr>
          <a:xfrm>
            <a:off x="489439" y="2834053"/>
            <a:ext cx="1866900" cy="6096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a-IR" sz="1400" dirty="0" smtClean="0">
                <a:cs typeface="Mj_Zobeir" panose="00000400000000000000" pitchFamily="2" charset="-78"/>
              </a:rPr>
              <a:t>کاهش شکاف نخبگان و مردم</a:t>
            </a:r>
            <a:endParaRPr lang="en-US" sz="1400" dirty="0">
              <a:cs typeface="Mj_Zobeir" panose="00000400000000000000" pitchFamily="2" charset="-78"/>
            </a:endParaRPr>
          </a:p>
        </p:txBody>
      </p:sp>
      <p:sp>
        <p:nvSpPr>
          <p:cNvPr id="41" name="Rectangle 40"/>
          <p:cNvSpPr/>
          <p:nvPr/>
        </p:nvSpPr>
        <p:spPr>
          <a:xfrm>
            <a:off x="5486400" y="3713284"/>
            <a:ext cx="1752600" cy="7063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4629150" y="3056847"/>
            <a:ext cx="2209800" cy="6725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cs typeface="Mj_Zobeir" panose="00000400000000000000" pitchFamily="2" charset="-78"/>
              </a:rPr>
              <a:t>ادغام و همگرایی سیاسی :</a:t>
            </a:r>
            <a:endParaRPr lang="en-US" dirty="0"/>
          </a:p>
        </p:txBody>
      </p:sp>
      <p:sp>
        <p:nvSpPr>
          <p:cNvPr id="15" name="Right Arrow 14">
            <a:hlinkClick r:id="rId3" action="ppaction://hlinksldjump"/>
          </p:cNvPr>
          <p:cNvSpPr/>
          <p:nvPr/>
        </p:nvSpPr>
        <p:spPr>
          <a:xfrm>
            <a:off x="7115908" y="6249947"/>
            <a:ext cx="1676400" cy="5334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Tree>
    <p:extLst>
      <p:ext uri="{BB962C8B-B14F-4D97-AF65-F5344CB8AC3E}">
        <p14:creationId xmlns:p14="http://schemas.microsoft.com/office/powerpoint/2010/main" val="239060787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subTnLst>
                                    <p:audio>
                                      <p:cMediaNode vol="59000">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ircle(in)">
                                      <p:cBhvr>
                                        <p:cTn id="14" dur="2000"/>
                                        <p:tgtEl>
                                          <p:spTgt spid="2"/>
                                        </p:tgtEl>
                                      </p:cBhvr>
                                    </p:animEffect>
                                  </p:childTnLst>
                                </p:cTn>
                              </p:par>
                              <p:par>
                                <p:cTn id="15" presetID="6"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heel(1)">
                                      <p:cBhvr>
                                        <p:cTn id="22" dur="20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down)">
                                      <p:cBhvr>
                                        <p:cTn id="27" dur="580">
                                          <p:stCondLst>
                                            <p:cond delay="0"/>
                                          </p:stCondLst>
                                        </p:cTn>
                                        <p:tgtEl>
                                          <p:spTgt spid="42"/>
                                        </p:tgtEl>
                                      </p:cBhvr>
                                    </p:animEffect>
                                    <p:anim calcmode="lin" valueType="num">
                                      <p:cBhvr>
                                        <p:cTn id="28"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33" dur="26">
                                          <p:stCondLst>
                                            <p:cond delay="650"/>
                                          </p:stCondLst>
                                        </p:cTn>
                                        <p:tgtEl>
                                          <p:spTgt spid="42"/>
                                        </p:tgtEl>
                                      </p:cBhvr>
                                      <p:to x="100000" y="60000"/>
                                    </p:animScale>
                                    <p:animScale>
                                      <p:cBhvr>
                                        <p:cTn id="34" dur="166" decel="50000">
                                          <p:stCondLst>
                                            <p:cond delay="676"/>
                                          </p:stCondLst>
                                        </p:cTn>
                                        <p:tgtEl>
                                          <p:spTgt spid="42"/>
                                        </p:tgtEl>
                                      </p:cBhvr>
                                      <p:to x="100000" y="100000"/>
                                    </p:animScale>
                                    <p:animScale>
                                      <p:cBhvr>
                                        <p:cTn id="35" dur="26">
                                          <p:stCondLst>
                                            <p:cond delay="1312"/>
                                          </p:stCondLst>
                                        </p:cTn>
                                        <p:tgtEl>
                                          <p:spTgt spid="42"/>
                                        </p:tgtEl>
                                      </p:cBhvr>
                                      <p:to x="100000" y="80000"/>
                                    </p:animScale>
                                    <p:animScale>
                                      <p:cBhvr>
                                        <p:cTn id="36" dur="166" decel="50000">
                                          <p:stCondLst>
                                            <p:cond delay="1338"/>
                                          </p:stCondLst>
                                        </p:cTn>
                                        <p:tgtEl>
                                          <p:spTgt spid="42"/>
                                        </p:tgtEl>
                                      </p:cBhvr>
                                      <p:to x="100000" y="100000"/>
                                    </p:animScale>
                                    <p:animScale>
                                      <p:cBhvr>
                                        <p:cTn id="37" dur="26">
                                          <p:stCondLst>
                                            <p:cond delay="1642"/>
                                          </p:stCondLst>
                                        </p:cTn>
                                        <p:tgtEl>
                                          <p:spTgt spid="42"/>
                                        </p:tgtEl>
                                      </p:cBhvr>
                                      <p:to x="100000" y="90000"/>
                                    </p:animScale>
                                    <p:animScale>
                                      <p:cBhvr>
                                        <p:cTn id="38" dur="166" decel="50000">
                                          <p:stCondLst>
                                            <p:cond delay="1668"/>
                                          </p:stCondLst>
                                        </p:cTn>
                                        <p:tgtEl>
                                          <p:spTgt spid="42"/>
                                        </p:tgtEl>
                                      </p:cBhvr>
                                      <p:to x="100000" y="100000"/>
                                    </p:animScale>
                                    <p:animScale>
                                      <p:cBhvr>
                                        <p:cTn id="39" dur="26">
                                          <p:stCondLst>
                                            <p:cond delay="1808"/>
                                          </p:stCondLst>
                                        </p:cTn>
                                        <p:tgtEl>
                                          <p:spTgt spid="42"/>
                                        </p:tgtEl>
                                      </p:cBhvr>
                                      <p:to x="100000" y="95000"/>
                                    </p:animScale>
                                    <p:animScale>
                                      <p:cBhvr>
                                        <p:cTn id="40" dur="166" decel="50000">
                                          <p:stCondLst>
                                            <p:cond delay="1834"/>
                                          </p:stCondLst>
                                        </p:cTn>
                                        <p:tgtEl>
                                          <p:spTgt spid="42"/>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21" presetClass="entr" presetSubtype="1" fill="hold" grpId="0"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heel(1)">
                                      <p:cBhvr>
                                        <p:cTn id="45" dur="2000"/>
                                        <p:tgtEl>
                                          <p:spTgt spid="33"/>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heel(1)">
                                      <p:cBhvr>
                                        <p:cTn id="48" dur="2000"/>
                                        <p:tgtEl>
                                          <p:spTgt spid="36"/>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heel(1)">
                                      <p:cBhvr>
                                        <p:cTn id="51" dur="2000"/>
                                        <p:tgtEl>
                                          <p:spTgt spid="35"/>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heel(1)">
                                      <p:cBhvr>
                                        <p:cTn id="54" dur="2000"/>
                                        <p:tgtEl>
                                          <p:spTgt spid="34"/>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1000" fill="hold"/>
                                        <p:tgtEl>
                                          <p:spTgt spid="7"/>
                                        </p:tgtEl>
                                        <p:attrNameLst>
                                          <p:attrName>ppt_w</p:attrName>
                                        </p:attrNameLst>
                                      </p:cBhvr>
                                      <p:tavLst>
                                        <p:tav tm="0">
                                          <p:val>
                                            <p:fltVal val="0"/>
                                          </p:val>
                                        </p:tav>
                                        <p:tav tm="100000">
                                          <p:val>
                                            <p:strVal val="#ppt_w"/>
                                          </p:val>
                                        </p:tav>
                                      </p:tavLst>
                                    </p:anim>
                                    <p:anim calcmode="lin" valueType="num">
                                      <p:cBhvr>
                                        <p:cTn id="60" dur="1000" fill="hold"/>
                                        <p:tgtEl>
                                          <p:spTgt spid="7"/>
                                        </p:tgtEl>
                                        <p:attrNameLst>
                                          <p:attrName>ppt_h</p:attrName>
                                        </p:attrNameLst>
                                      </p:cBhvr>
                                      <p:tavLst>
                                        <p:tav tm="0">
                                          <p:val>
                                            <p:fltVal val="0"/>
                                          </p:val>
                                        </p:tav>
                                        <p:tav tm="100000">
                                          <p:val>
                                            <p:strVal val="#ppt_h"/>
                                          </p:val>
                                        </p:tav>
                                      </p:tavLst>
                                    </p:anim>
                                    <p:anim calcmode="lin" valueType="num">
                                      <p:cBhvr>
                                        <p:cTn id="61" dur="1000" fill="hold"/>
                                        <p:tgtEl>
                                          <p:spTgt spid="7"/>
                                        </p:tgtEl>
                                        <p:attrNameLst>
                                          <p:attrName>style.rotation</p:attrName>
                                        </p:attrNameLst>
                                      </p:cBhvr>
                                      <p:tavLst>
                                        <p:tav tm="0">
                                          <p:val>
                                            <p:fltVal val="90"/>
                                          </p:val>
                                        </p:tav>
                                        <p:tav tm="100000">
                                          <p:val>
                                            <p:fltVal val="0"/>
                                          </p:val>
                                        </p:tav>
                                      </p:tavLst>
                                    </p:anim>
                                    <p:animEffect transition="in" filter="fade">
                                      <p:cBhvr>
                                        <p:cTn id="62" dur="1000"/>
                                        <p:tgtEl>
                                          <p:spTgt spid="7"/>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ipe(down)">
                                      <p:cBhvr>
                                        <p:cTn id="6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animBg="1"/>
      <p:bldP spid="9" grpId="0" animBg="1"/>
      <p:bldP spid="32" grpId="0" animBg="1"/>
      <p:bldP spid="33" grpId="0" animBg="1"/>
      <p:bldP spid="34" grpId="0" animBg="1"/>
      <p:bldP spid="35" grpId="0" animBg="1"/>
      <p:bldP spid="36" grpId="0" animBg="1"/>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91549"/>
            <a:ext cx="8763000" cy="3755136"/>
          </a:xfrm>
        </p:spPr>
        <p:txBody>
          <a:bodyPr>
            <a:normAutofit fontScale="90000"/>
          </a:bodyPr>
          <a:lstStyle/>
          <a:p>
            <a:pPr algn="r"/>
            <a:r>
              <a:rPr lang="fa-IR" sz="2000" b="1" dirty="0" smtClean="0">
                <a:cs typeface="Mj_Zobeir" panose="00000400000000000000" pitchFamily="2" charset="-78"/>
              </a:rPr>
              <a:t>       </a:t>
            </a:r>
            <a:r>
              <a:rPr lang="fa-IR" sz="2000" dirty="0" smtClean="0">
                <a:solidFill>
                  <a:schemeClr val="accent2"/>
                </a:solidFill>
                <a:cs typeface="Mj_Zobeir" panose="00000400000000000000" pitchFamily="2" charset="-78"/>
              </a:rPr>
              <a:t/>
            </a:r>
            <a:br>
              <a:rPr lang="fa-IR" sz="2000" dirty="0" smtClean="0">
                <a:solidFill>
                  <a:schemeClr val="accent2"/>
                </a:solidFill>
                <a:cs typeface="Mj_Zobeir" panose="00000400000000000000" pitchFamily="2" charset="-78"/>
              </a:rPr>
            </a:br>
            <a:r>
              <a:rPr lang="fa-IR" sz="2000" dirty="0" smtClean="0">
                <a:cs typeface="Mj_Zobeir" panose="00000400000000000000" pitchFamily="2" charset="-78"/>
              </a:rPr>
              <a:t/>
            </a:r>
            <a:br>
              <a:rPr lang="fa-IR" sz="2000" dirty="0" smtClean="0">
                <a:cs typeface="Mj_Zobeir" panose="00000400000000000000" pitchFamily="2" charset="-78"/>
              </a:rPr>
            </a:br>
            <a:r>
              <a:rPr lang="fa-IR" sz="1800" i="1" dirty="0" smtClean="0">
                <a:cs typeface="Mj_Zobeir" panose="00000400000000000000" pitchFamily="2" charset="-78"/>
              </a:rPr>
              <a:t>معرو فترین مطالعات اولیه نوسازی توسط اوبود.ازدیدگاه او نوسازی اروپا یک روند خطی را به صورت گذار از مراحل مشخص پشت شر گذاشته است که عبارتند از :</a:t>
            </a:r>
            <a:br>
              <a:rPr lang="fa-IR" sz="1800" i="1" dirty="0" smtClean="0">
                <a:cs typeface="Mj_Zobeir" panose="00000400000000000000" pitchFamily="2" charset="-78"/>
              </a:rPr>
            </a:br>
            <a:r>
              <a:rPr lang="fa-IR" sz="1800" i="1" dirty="0">
                <a:cs typeface="Mj_Zobeir" panose="00000400000000000000" pitchFamily="2" charset="-78"/>
              </a:rPr>
              <a:t/>
            </a:r>
            <a:br>
              <a:rPr lang="fa-IR" sz="1800" i="1" dirty="0">
                <a:cs typeface="Mj_Zobeir" panose="00000400000000000000" pitchFamily="2" charset="-78"/>
              </a:rPr>
            </a:br>
            <a:r>
              <a:rPr lang="fa-IR" sz="1800" i="1" dirty="0" smtClean="0">
                <a:cs typeface="Mj_Zobeir" panose="00000400000000000000" pitchFamily="2" charset="-78"/>
              </a:rPr>
              <a:t/>
            </a:r>
            <a:br>
              <a:rPr lang="fa-IR" sz="1800" i="1" dirty="0" smtClean="0">
                <a:cs typeface="Mj_Zobeir" panose="00000400000000000000" pitchFamily="2" charset="-78"/>
              </a:rPr>
            </a:br>
            <a:r>
              <a:rPr lang="fa-IR" sz="1800" i="1" dirty="0">
                <a:cs typeface="Mj_Zobeir" panose="00000400000000000000" pitchFamily="2" charset="-78"/>
              </a:rPr>
              <a:t/>
            </a:r>
            <a:br>
              <a:rPr lang="fa-IR" sz="1800" i="1" dirty="0">
                <a:cs typeface="Mj_Zobeir" panose="00000400000000000000" pitchFamily="2" charset="-78"/>
              </a:rPr>
            </a:br>
            <a:r>
              <a:rPr lang="fa-IR" sz="1800" i="1" dirty="0" smtClean="0">
                <a:cs typeface="Mj_Zobeir" panose="00000400000000000000" pitchFamily="2" charset="-78"/>
              </a:rPr>
              <a:t/>
            </a:r>
            <a:br>
              <a:rPr lang="fa-IR" sz="1800" i="1" dirty="0" smtClean="0">
                <a:cs typeface="Mj_Zobeir" panose="00000400000000000000" pitchFamily="2" charset="-78"/>
              </a:rPr>
            </a:br>
            <a:r>
              <a:rPr lang="fa-IR" sz="1800" i="1" dirty="0">
                <a:cs typeface="Mj_Zobeir" panose="00000400000000000000" pitchFamily="2" charset="-78"/>
              </a:rPr>
              <a:t/>
            </a:r>
            <a:br>
              <a:rPr lang="fa-IR" sz="1800" i="1" dirty="0">
                <a:cs typeface="Mj_Zobeir" panose="00000400000000000000" pitchFamily="2" charset="-78"/>
              </a:rPr>
            </a:br>
            <a:r>
              <a:rPr lang="fa-IR" sz="1800" i="1" dirty="0" smtClean="0">
                <a:cs typeface="Mj_Zobeir" panose="00000400000000000000" pitchFamily="2" charset="-78"/>
              </a:rPr>
              <a:t/>
            </a:r>
            <a:br>
              <a:rPr lang="fa-IR" sz="1800" i="1" dirty="0" smtClean="0">
                <a:cs typeface="Mj_Zobeir" panose="00000400000000000000" pitchFamily="2" charset="-78"/>
              </a:rPr>
            </a:br>
            <a:r>
              <a:rPr lang="fa-IR" sz="1800" i="1" dirty="0">
                <a:cs typeface="Mj_Zobeir" panose="00000400000000000000" pitchFamily="2" charset="-78"/>
              </a:rPr>
              <a:t/>
            </a:r>
            <a:br>
              <a:rPr lang="fa-IR" sz="1800" i="1" dirty="0">
                <a:cs typeface="Mj_Zobeir" panose="00000400000000000000" pitchFamily="2" charset="-78"/>
              </a:rPr>
            </a:br>
            <a:r>
              <a:rPr lang="fa-IR" sz="1800" i="1" dirty="0" smtClean="0">
                <a:cs typeface="Mj_Zobeir" panose="00000400000000000000" pitchFamily="2" charset="-78"/>
              </a:rPr>
              <a:t/>
            </a:r>
            <a:br>
              <a:rPr lang="fa-IR" sz="1800" i="1" dirty="0" smtClean="0">
                <a:cs typeface="Mj_Zobeir" panose="00000400000000000000" pitchFamily="2" charset="-78"/>
              </a:rPr>
            </a:br>
            <a:r>
              <a:rPr lang="fa-IR" sz="1800" i="1" dirty="0" smtClean="0">
                <a:cs typeface="Mj_Zobeir" panose="00000400000000000000" pitchFamily="2" charset="-78"/>
              </a:rPr>
              <a:t/>
            </a:r>
            <a:br>
              <a:rPr lang="fa-IR" sz="1800" i="1" dirty="0" smtClean="0">
                <a:cs typeface="Mj_Zobeir" panose="00000400000000000000" pitchFamily="2" charset="-78"/>
              </a:rPr>
            </a:br>
            <a:endParaRPr lang="en-US" sz="1800" i="1" dirty="0">
              <a:cs typeface="Mj_Zobeir" panose="00000400000000000000" pitchFamily="2" charset="-78"/>
            </a:endParaRPr>
          </a:p>
        </p:txBody>
      </p:sp>
      <p:sp>
        <p:nvSpPr>
          <p:cNvPr id="3" name="Down Arrow Callout 2"/>
          <p:cNvSpPr/>
          <p:nvPr/>
        </p:nvSpPr>
        <p:spPr>
          <a:xfrm>
            <a:off x="1752600" y="55684"/>
            <a:ext cx="5562600" cy="1066800"/>
          </a:xfrm>
          <a:prstGeom prst="downArrowCallout">
            <a:avLst/>
          </a:prstGeom>
          <a:solidFill>
            <a:srgbClr val="FFFF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4400" b="1" dirty="0">
                <a:solidFill>
                  <a:schemeClr val="accent2"/>
                </a:solidFill>
              </a:rPr>
              <a:t>دانیل لرنر</a:t>
            </a:r>
            <a:endParaRPr lang="en-US" sz="4400" b="1" dirty="0">
              <a:ln w="6600">
                <a:solidFill>
                  <a:schemeClr val="accent2"/>
                </a:solidFill>
                <a:prstDash val="solid"/>
              </a:ln>
              <a:solidFill>
                <a:srgbClr val="FFFFFF"/>
              </a:solidFill>
              <a:effectLst>
                <a:outerShdw dist="38100" dir="2700000" algn="tl" rotWithShape="0">
                  <a:schemeClr val="accent2"/>
                </a:outerShdw>
              </a:effectLst>
              <a:latin typeface="Myriad Arabic" panose="01010101010101010101" pitchFamily="50" charset="-78"/>
              <a:cs typeface="Myriad Arabic" panose="01010101010101010101" pitchFamily="50" charset="-78"/>
            </a:endParaRPr>
          </a:p>
        </p:txBody>
      </p:sp>
      <p:graphicFrame>
        <p:nvGraphicFramePr>
          <p:cNvPr id="4" name="Content Placeholder 3"/>
          <p:cNvGraphicFramePr>
            <a:graphicFrameLocks/>
          </p:cNvGraphicFramePr>
          <p:nvPr>
            <p:extLst>
              <p:ext uri="{D42A27DB-BD31-4B8C-83A1-F6EECF244321}">
                <p14:modId xmlns:p14="http://schemas.microsoft.com/office/powerpoint/2010/main" val="3272023464"/>
              </p:ext>
            </p:extLst>
          </p:nvPr>
        </p:nvGraphicFramePr>
        <p:xfrm>
          <a:off x="609600" y="1110761"/>
          <a:ext cx="82296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252046" y="3505200"/>
            <a:ext cx="8915400" cy="646331"/>
          </a:xfrm>
          <a:prstGeom prst="rect">
            <a:avLst/>
          </a:prstGeom>
        </p:spPr>
        <p:txBody>
          <a:bodyPr wrap="square">
            <a:spAutoFit/>
          </a:bodyPr>
          <a:lstStyle/>
          <a:p>
            <a:pPr algn="r"/>
            <a:r>
              <a:rPr lang="fa-IR" i="1" dirty="0" smtClean="0">
                <a:cs typeface="Mj_Zobeir" panose="00000400000000000000" pitchFamily="2" charset="-78"/>
              </a:rPr>
              <a:t>او بررسی فرایند نوسازی را به طور خاص از روستای بلغات ترکیه آغاز کردوتحقیقاتش را از مردم روستا آغاز کرد.این تحقیقات باعث شد که او به این نتیجه برسد که انسان ها بر مبنای </a:t>
            </a:r>
            <a:r>
              <a:rPr lang="fa-IR" b="1" i="1" dirty="0" smtClean="0">
                <a:cs typeface="Mj_Zobeir" panose="00000400000000000000" pitchFamily="2" charset="-78"/>
              </a:rPr>
              <a:t>گرایش </a:t>
            </a:r>
            <a:r>
              <a:rPr lang="fa-IR" i="1" dirty="0" smtClean="0">
                <a:cs typeface="Mj_Zobeir" panose="00000400000000000000" pitchFamily="2" charset="-78"/>
              </a:rPr>
              <a:t> خود به سه دسته تقسیم می شوند:</a:t>
            </a: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2570757946"/>
              </p:ext>
            </p:extLst>
          </p:nvPr>
        </p:nvGraphicFramePr>
        <p:xfrm>
          <a:off x="-1219200" y="4688412"/>
          <a:ext cx="4800600" cy="26241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Down Arrow 7"/>
          <p:cNvSpPr/>
          <p:nvPr/>
        </p:nvSpPr>
        <p:spPr>
          <a:xfrm rot="2807055">
            <a:off x="2200685" y="3825216"/>
            <a:ext cx="747318" cy="1747583"/>
          </a:xfrm>
          <a:prstGeom prst="downArrow">
            <a:avLst>
              <a:gd name="adj1" fmla="val 50000"/>
              <a:gd name="adj2" fmla="val 48773"/>
            </a:avLst>
          </a:prstGeom>
          <a:solidFill>
            <a:schemeClr val="accent1">
              <a:lumMod val="50000"/>
            </a:schemeClr>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TextBox 8"/>
          <p:cNvSpPr txBox="1"/>
          <p:nvPr/>
        </p:nvSpPr>
        <p:spPr>
          <a:xfrm>
            <a:off x="3780692" y="4255477"/>
            <a:ext cx="5334000" cy="369332"/>
          </a:xfrm>
          <a:prstGeom prst="rect">
            <a:avLst/>
          </a:prstGeom>
          <a:noFill/>
        </p:spPr>
        <p:txBody>
          <a:bodyPr wrap="square" rtlCol="0">
            <a:spAutoFit/>
          </a:bodyPr>
          <a:lstStyle/>
          <a:p>
            <a:pPr algn="r"/>
            <a:r>
              <a:rPr lang="fa-IR" dirty="0" smtClean="0">
                <a:cs typeface="Mj_Zobeir" panose="00000400000000000000" pitchFamily="2" charset="-78"/>
              </a:rPr>
              <a:t>1- نوگرا: دارای طرز فکر فرا محلی ، شهرنشین،باسوادو مشارکت جو</a:t>
            </a:r>
          </a:p>
        </p:txBody>
      </p:sp>
      <p:sp>
        <p:nvSpPr>
          <p:cNvPr id="10" name="TextBox 9"/>
          <p:cNvSpPr txBox="1"/>
          <p:nvPr/>
        </p:nvSpPr>
        <p:spPr>
          <a:xfrm>
            <a:off x="3780692" y="4699007"/>
            <a:ext cx="5334000" cy="646331"/>
          </a:xfrm>
          <a:prstGeom prst="rect">
            <a:avLst/>
          </a:prstGeom>
          <a:noFill/>
        </p:spPr>
        <p:txBody>
          <a:bodyPr wrap="square" rtlCol="0">
            <a:spAutoFit/>
          </a:bodyPr>
          <a:lstStyle/>
          <a:p>
            <a:pPr algn="r"/>
            <a:r>
              <a:rPr lang="fa-IR" dirty="0" smtClean="0">
                <a:cs typeface="Mj_Zobeir" panose="00000400000000000000" pitchFamily="2" charset="-78"/>
              </a:rPr>
              <a:t>2- در حال گذار (تحول):حرکت به سوی آینده نامعلوم ،ناهراسی از خطرات ، فاقد سواد و قدرت جهت دهی به تمایلات خود</a:t>
            </a:r>
          </a:p>
        </p:txBody>
      </p:sp>
      <p:sp>
        <p:nvSpPr>
          <p:cNvPr id="11" name="TextBox 10"/>
          <p:cNvSpPr txBox="1"/>
          <p:nvPr/>
        </p:nvSpPr>
        <p:spPr>
          <a:xfrm>
            <a:off x="3780692" y="5419536"/>
            <a:ext cx="5334000" cy="369332"/>
          </a:xfrm>
          <a:prstGeom prst="rect">
            <a:avLst/>
          </a:prstGeom>
          <a:noFill/>
        </p:spPr>
        <p:txBody>
          <a:bodyPr wrap="square" rtlCol="0">
            <a:spAutoFit/>
          </a:bodyPr>
          <a:lstStyle/>
          <a:p>
            <a:pPr algn="r"/>
            <a:r>
              <a:rPr lang="fa-IR" dirty="0" smtClean="0">
                <a:cs typeface="Mj_Zobeir" panose="00000400000000000000" pitchFamily="2" charset="-78"/>
              </a:rPr>
              <a:t>3 سنتی: داری مشخصاتی کاملا متضاد با فرد نوگرا</a:t>
            </a:r>
          </a:p>
        </p:txBody>
      </p:sp>
      <p:sp>
        <p:nvSpPr>
          <p:cNvPr id="12" name="TextBox 11"/>
          <p:cNvSpPr txBox="1"/>
          <p:nvPr/>
        </p:nvSpPr>
        <p:spPr>
          <a:xfrm>
            <a:off x="1661746" y="6164915"/>
            <a:ext cx="6096000" cy="369332"/>
          </a:xfrm>
          <a:prstGeom prst="rect">
            <a:avLst/>
          </a:prstGeom>
          <a:noFill/>
        </p:spPr>
        <p:txBody>
          <a:bodyPr wrap="square" rtlCol="0">
            <a:spAutoFit/>
          </a:bodyPr>
          <a:lstStyle/>
          <a:p>
            <a:r>
              <a:rPr lang="fa-IR" dirty="0" smtClean="0">
                <a:solidFill>
                  <a:schemeClr val="accent1">
                    <a:lumMod val="50000"/>
                  </a:schemeClr>
                </a:solidFill>
                <a:cs typeface="Mj_Zobeir" panose="00000400000000000000" pitchFamily="2" charset="-78"/>
              </a:rPr>
              <a:t>به نظر او نوسازی یعنی اول شهر نشینی ،دوم سواد آموزی و سوم گسترش رسانه های عمومی</a:t>
            </a:r>
          </a:p>
        </p:txBody>
      </p:sp>
      <p:sp>
        <p:nvSpPr>
          <p:cNvPr id="13" name="Right Arrow 12">
            <a:hlinkClick r:id="rId13" action="ppaction://hlinksldjump"/>
          </p:cNvPr>
          <p:cNvSpPr/>
          <p:nvPr/>
        </p:nvSpPr>
        <p:spPr>
          <a:xfrm>
            <a:off x="7731369" y="6267547"/>
            <a:ext cx="1371600" cy="5334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Tree>
    <p:extLst>
      <p:ext uri="{BB962C8B-B14F-4D97-AF65-F5344CB8AC3E}">
        <p14:creationId xmlns:p14="http://schemas.microsoft.com/office/powerpoint/2010/main" val="280315859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heel(1)">
                                      <p:cBhvr>
                                        <p:cTn id="17" dur="2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heel(1)">
                                      <p:cBhvr>
                                        <p:cTn id="30" dur="2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down)">
                                      <p:cBhvr>
                                        <p:cTn id="53" dur="580">
                                          <p:stCondLst>
                                            <p:cond delay="0"/>
                                          </p:stCondLst>
                                        </p:cTn>
                                        <p:tgtEl>
                                          <p:spTgt spid="10"/>
                                        </p:tgtEl>
                                      </p:cBhvr>
                                    </p:animEffect>
                                    <p:anim calcmode="lin" valueType="num">
                                      <p:cBhvr>
                                        <p:cTn id="5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9" dur="26">
                                          <p:stCondLst>
                                            <p:cond delay="650"/>
                                          </p:stCondLst>
                                        </p:cTn>
                                        <p:tgtEl>
                                          <p:spTgt spid="10"/>
                                        </p:tgtEl>
                                      </p:cBhvr>
                                      <p:to x="100000" y="60000"/>
                                    </p:animScale>
                                    <p:animScale>
                                      <p:cBhvr>
                                        <p:cTn id="60" dur="166" decel="50000">
                                          <p:stCondLst>
                                            <p:cond delay="676"/>
                                          </p:stCondLst>
                                        </p:cTn>
                                        <p:tgtEl>
                                          <p:spTgt spid="10"/>
                                        </p:tgtEl>
                                      </p:cBhvr>
                                      <p:to x="100000" y="100000"/>
                                    </p:animScale>
                                    <p:animScale>
                                      <p:cBhvr>
                                        <p:cTn id="61" dur="26">
                                          <p:stCondLst>
                                            <p:cond delay="1312"/>
                                          </p:stCondLst>
                                        </p:cTn>
                                        <p:tgtEl>
                                          <p:spTgt spid="10"/>
                                        </p:tgtEl>
                                      </p:cBhvr>
                                      <p:to x="100000" y="80000"/>
                                    </p:animScale>
                                    <p:animScale>
                                      <p:cBhvr>
                                        <p:cTn id="62" dur="166" decel="50000">
                                          <p:stCondLst>
                                            <p:cond delay="1338"/>
                                          </p:stCondLst>
                                        </p:cTn>
                                        <p:tgtEl>
                                          <p:spTgt spid="10"/>
                                        </p:tgtEl>
                                      </p:cBhvr>
                                      <p:to x="100000" y="100000"/>
                                    </p:animScale>
                                    <p:animScale>
                                      <p:cBhvr>
                                        <p:cTn id="63" dur="26">
                                          <p:stCondLst>
                                            <p:cond delay="1642"/>
                                          </p:stCondLst>
                                        </p:cTn>
                                        <p:tgtEl>
                                          <p:spTgt spid="10"/>
                                        </p:tgtEl>
                                      </p:cBhvr>
                                      <p:to x="100000" y="90000"/>
                                    </p:animScale>
                                    <p:animScale>
                                      <p:cBhvr>
                                        <p:cTn id="64" dur="166" decel="50000">
                                          <p:stCondLst>
                                            <p:cond delay="1668"/>
                                          </p:stCondLst>
                                        </p:cTn>
                                        <p:tgtEl>
                                          <p:spTgt spid="10"/>
                                        </p:tgtEl>
                                      </p:cBhvr>
                                      <p:to x="100000" y="100000"/>
                                    </p:animScale>
                                    <p:animScale>
                                      <p:cBhvr>
                                        <p:cTn id="65" dur="26">
                                          <p:stCondLst>
                                            <p:cond delay="1808"/>
                                          </p:stCondLst>
                                        </p:cTn>
                                        <p:tgtEl>
                                          <p:spTgt spid="10"/>
                                        </p:tgtEl>
                                      </p:cBhvr>
                                      <p:to x="100000" y="95000"/>
                                    </p:animScale>
                                    <p:animScale>
                                      <p:cBhvr>
                                        <p:cTn id="66" dur="166" decel="50000">
                                          <p:stCondLst>
                                            <p:cond delay="1834"/>
                                          </p:stCondLst>
                                        </p:cTn>
                                        <p:tgtEl>
                                          <p:spTgt spid="10"/>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down)">
                                      <p:cBhvr>
                                        <p:cTn id="71" dur="580">
                                          <p:stCondLst>
                                            <p:cond delay="0"/>
                                          </p:stCondLst>
                                        </p:cTn>
                                        <p:tgtEl>
                                          <p:spTgt spid="11"/>
                                        </p:tgtEl>
                                      </p:cBhvr>
                                    </p:animEffect>
                                    <p:anim calcmode="lin" valueType="num">
                                      <p:cBhvr>
                                        <p:cTn id="7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7" dur="26">
                                          <p:stCondLst>
                                            <p:cond delay="650"/>
                                          </p:stCondLst>
                                        </p:cTn>
                                        <p:tgtEl>
                                          <p:spTgt spid="11"/>
                                        </p:tgtEl>
                                      </p:cBhvr>
                                      <p:to x="100000" y="60000"/>
                                    </p:animScale>
                                    <p:animScale>
                                      <p:cBhvr>
                                        <p:cTn id="78" dur="166" decel="50000">
                                          <p:stCondLst>
                                            <p:cond delay="676"/>
                                          </p:stCondLst>
                                        </p:cTn>
                                        <p:tgtEl>
                                          <p:spTgt spid="11"/>
                                        </p:tgtEl>
                                      </p:cBhvr>
                                      <p:to x="100000" y="100000"/>
                                    </p:animScale>
                                    <p:animScale>
                                      <p:cBhvr>
                                        <p:cTn id="79" dur="26">
                                          <p:stCondLst>
                                            <p:cond delay="1312"/>
                                          </p:stCondLst>
                                        </p:cTn>
                                        <p:tgtEl>
                                          <p:spTgt spid="11"/>
                                        </p:tgtEl>
                                      </p:cBhvr>
                                      <p:to x="100000" y="80000"/>
                                    </p:animScale>
                                    <p:animScale>
                                      <p:cBhvr>
                                        <p:cTn id="80" dur="166" decel="50000">
                                          <p:stCondLst>
                                            <p:cond delay="1338"/>
                                          </p:stCondLst>
                                        </p:cTn>
                                        <p:tgtEl>
                                          <p:spTgt spid="11"/>
                                        </p:tgtEl>
                                      </p:cBhvr>
                                      <p:to x="100000" y="100000"/>
                                    </p:animScale>
                                    <p:animScale>
                                      <p:cBhvr>
                                        <p:cTn id="81" dur="26">
                                          <p:stCondLst>
                                            <p:cond delay="1642"/>
                                          </p:stCondLst>
                                        </p:cTn>
                                        <p:tgtEl>
                                          <p:spTgt spid="11"/>
                                        </p:tgtEl>
                                      </p:cBhvr>
                                      <p:to x="100000" y="90000"/>
                                    </p:animScale>
                                    <p:animScale>
                                      <p:cBhvr>
                                        <p:cTn id="82" dur="166" decel="50000">
                                          <p:stCondLst>
                                            <p:cond delay="1668"/>
                                          </p:stCondLst>
                                        </p:cTn>
                                        <p:tgtEl>
                                          <p:spTgt spid="11"/>
                                        </p:tgtEl>
                                      </p:cBhvr>
                                      <p:to x="100000" y="100000"/>
                                    </p:animScale>
                                    <p:animScale>
                                      <p:cBhvr>
                                        <p:cTn id="83" dur="26">
                                          <p:stCondLst>
                                            <p:cond delay="1808"/>
                                          </p:stCondLst>
                                        </p:cTn>
                                        <p:tgtEl>
                                          <p:spTgt spid="11"/>
                                        </p:tgtEl>
                                      </p:cBhvr>
                                      <p:to x="100000" y="95000"/>
                                    </p:animScale>
                                    <p:animScale>
                                      <p:cBhvr>
                                        <p:cTn id="84" dur="166" decel="50000">
                                          <p:stCondLst>
                                            <p:cond delay="1834"/>
                                          </p:stCondLst>
                                        </p:cTn>
                                        <p:tgtEl>
                                          <p:spTgt spid="11"/>
                                        </p:tgtEl>
                                      </p:cBhvr>
                                      <p:to x="100000" y="100000"/>
                                    </p:animScale>
                                  </p:childTnLst>
                                </p:cTn>
                              </p:par>
                            </p:childTnLst>
                          </p:cTn>
                        </p:par>
                      </p:childTnLst>
                    </p:cTn>
                  </p:par>
                  <p:par>
                    <p:cTn id="85" fill="hold">
                      <p:stCondLst>
                        <p:cond delay="indefinite"/>
                      </p:stCondLst>
                      <p:childTnLst>
                        <p:par>
                          <p:cTn id="86" fill="hold">
                            <p:stCondLst>
                              <p:cond delay="0"/>
                            </p:stCondLst>
                            <p:childTnLst>
                              <p:par>
                                <p:cTn id="87" presetID="26" presetClass="entr" presetSubtype="0" fill="hold" grpId="0" nodeType="click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wipe(down)">
                                      <p:cBhvr>
                                        <p:cTn id="89" dur="580">
                                          <p:stCondLst>
                                            <p:cond delay="0"/>
                                          </p:stCondLst>
                                        </p:cTn>
                                        <p:tgtEl>
                                          <p:spTgt spid="12"/>
                                        </p:tgtEl>
                                      </p:cBhvr>
                                    </p:animEffect>
                                    <p:anim calcmode="lin" valueType="num">
                                      <p:cBhvr>
                                        <p:cTn id="90"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95" dur="26">
                                          <p:stCondLst>
                                            <p:cond delay="650"/>
                                          </p:stCondLst>
                                        </p:cTn>
                                        <p:tgtEl>
                                          <p:spTgt spid="12"/>
                                        </p:tgtEl>
                                      </p:cBhvr>
                                      <p:to x="100000" y="60000"/>
                                    </p:animScale>
                                    <p:animScale>
                                      <p:cBhvr>
                                        <p:cTn id="96" dur="166" decel="50000">
                                          <p:stCondLst>
                                            <p:cond delay="676"/>
                                          </p:stCondLst>
                                        </p:cTn>
                                        <p:tgtEl>
                                          <p:spTgt spid="12"/>
                                        </p:tgtEl>
                                      </p:cBhvr>
                                      <p:to x="100000" y="100000"/>
                                    </p:animScale>
                                    <p:animScale>
                                      <p:cBhvr>
                                        <p:cTn id="97" dur="26">
                                          <p:stCondLst>
                                            <p:cond delay="1312"/>
                                          </p:stCondLst>
                                        </p:cTn>
                                        <p:tgtEl>
                                          <p:spTgt spid="12"/>
                                        </p:tgtEl>
                                      </p:cBhvr>
                                      <p:to x="100000" y="80000"/>
                                    </p:animScale>
                                    <p:animScale>
                                      <p:cBhvr>
                                        <p:cTn id="98" dur="166" decel="50000">
                                          <p:stCondLst>
                                            <p:cond delay="1338"/>
                                          </p:stCondLst>
                                        </p:cTn>
                                        <p:tgtEl>
                                          <p:spTgt spid="12"/>
                                        </p:tgtEl>
                                      </p:cBhvr>
                                      <p:to x="100000" y="100000"/>
                                    </p:animScale>
                                    <p:animScale>
                                      <p:cBhvr>
                                        <p:cTn id="99" dur="26">
                                          <p:stCondLst>
                                            <p:cond delay="1642"/>
                                          </p:stCondLst>
                                        </p:cTn>
                                        <p:tgtEl>
                                          <p:spTgt spid="12"/>
                                        </p:tgtEl>
                                      </p:cBhvr>
                                      <p:to x="100000" y="90000"/>
                                    </p:animScale>
                                    <p:animScale>
                                      <p:cBhvr>
                                        <p:cTn id="100" dur="166" decel="50000">
                                          <p:stCondLst>
                                            <p:cond delay="1668"/>
                                          </p:stCondLst>
                                        </p:cTn>
                                        <p:tgtEl>
                                          <p:spTgt spid="12"/>
                                        </p:tgtEl>
                                      </p:cBhvr>
                                      <p:to x="100000" y="100000"/>
                                    </p:animScale>
                                    <p:animScale>
                                      <p:cBhvr>
                                        <p:cTn id="101" dur="26">
                                          <p:stCondLst>
                                            <p:cond delay="1808"/>
                                          </p:stCondLst>
                                        </p:cTn>
                                        <p:tgtEl>
                                          <p:spTgt spid="12"/>
                                        </p:tgtEl>
                                      </p:cBhvr>
                                      <p:to x="100000" y="95000"/>
                                    </p:animScale>
                                    <p:animScale>
                                      <p:cBhvr>
                                        <p:cTn id="102"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Graphic spid="4" grpId="0">
        <p:bldAsOne/>
      </p:bldGraphic>
      <p:bldP spid="6" grpId="0"/>
      <p:bldGraphic spid="7" grpId="0">
        <p:bldAsOne/>
      </p:bldGraphic>
      <p:bldP spid="8" grpId="0" animBg="1"/>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98" y="716572"/>
            <a:ext cx="7924800" cy="1315916"/>
          </a:xfrm>
        </p:spPr>
        <p:txBody>
          <a:bodyPr>
            <a:normAutofit/>
          </a:bodyPr>
          <a:lstStyle/>
          <a:p>
            <a:pPr algn="ctr"/>
            <a:r>
              <a:rPr lang="en-US" dirty="0" smtClean="0">
                <a:cs typeface="Mj_Holool Light" panose="00000700000000000000" pitchFamily="2" charset="-78"/>
              </a:rPr>
              <a:t> </a:t>
            </a:r>
            <a:r>
              <a:rPr lang="fa-IR" sz="2000" dirty="0" smtClean="0">
                <a:cs typeface="Mj_Holool Light" panose="00000700000000000000" pitchFamily="2" charset="-78"/>
              </a:rPr>
              <a:t>مانند لرنر از دیدگاه فرد وخصوصا جنبه روان شناسانه او به بحث توسعه می پردازد.</a:t>
            </a:r>
            <a:br>
              <a:rPr lang="fa-IR" sz="2000" dirty="0" smtClean="0">
                <a:cs typeface="Mj_Holool Light" panose="00000700000000000000" pitchFamily="2" charset="-78"/>
              </a:rPr>
            </a:br>
            <a:endParaRPr lang="en-US" sz="2000" dirty="0">
              <a:cs typeface="Mj_Holool Light" panose="00000700000000000000" pitchFamily="2" charset="-78"/>
            </a:endParaRPr>
          </a:p>
        </p:txBody>
      </p:sp>
      <p:sp>
        <p:nvSpPr>
          <p:cNvPr id="3" name="Down Arrow Callout 2"/>
          <p:cNvSpPr/>
          <p:nvPr/>
        </p:nvSpPr>
        <p:spPr>
          <a:xfrm>
            <a:off x="1752600" y="55684"/>
            <a:ext cx="5562600" cy="1066800"/>
          </a:xfrm>
          <a:prstGeom prst="downArrowCallout">
            <a:avLst/>
          </a:prstGeom>
          <a:solidFill>
            <a:srgbClr val="FFFF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4400" dirty="0">
                <a:solidFill>
                  <a:srgbClr val="C00000"/>
                </a:solidFill>
                <a:cs typeface="Mj_Farah Medium" panose="00000700000000000000" pitchFamily="2" charset="-78"/>
              </a:rPr>
              <a:t>مک کللند</a:t>
            </a:r>
            <a:endParaRPr lang="en-US" sz="4400" b="1" dirty="0">
              <a:ln w="6600">
                <a:solidFill>
                  <a:schemeClr val="accent2"/>
                </a:solidFill>
                <a:prstDash val="solid"/>
              </a:ln>
              <a:solidFill>
                <a:srgbClr val="C00000"/>
              </a:solidFill>
              <a:effectLst>
                <a:outerShdw dist="38100" dir="2700000" algn="tl" rotWithShape="0">
                  <a:schemeClr val="accent2"/>
                </a:outerShdw>
              </a:effectLst>
              <a:latin typeface="Myriad Arabic" panose="01010101010101010101" pitchFamily="50" charset="-78"/>
              <a:cs typeface="Mj_Farah Medium" panose="00000700000000000000" pitchFamily="2" charset="-78"/>
            </a:endParaRPr>
          </a:p>
        </p:txBody>
      </p:sp>
      <p:sp>
        <p:nvSpPr>
          <p:cNvPr id="4" name="Oval 3"/>
          <p:cNvSpPr/>
          <p:nvPr/>
        </p:nvSpPr>
        <p:spPr>
          <a:xfrm>
            <a:off x="627183" y="2209799"/>
            <a:ext cx="7924800" cy="990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a-IR" sz="2800" dirty="0" smtClean="0">
              <a:cs typeface="Mj_Holool Light" panose="00000700000000000000" pitchFamily="2" charset="-78"/>
            </a:endParaRPr>
          </a:p>
          <a:p>
            <a:pPr algn="ctr"/>
            <a:r>
              <a:rPr lang="fa-IR" sz="2800" dirty="0" smtClean="0">
                <a:cs typeface="Mj_Holool Light" panose="00000700000000000000" pitchFamily="2" charset="-78"/>
              </a:rPr>
              <a:t>او </a:t>
            </a:r>
            <a:r>
              <a:rPr lang="fa-IR" sz="2800" dirty="0">
                <a:cs typeface="Mj_Holool Light" panose="00000700000000000000" pitchFamily="2" charset="-78"/>
              </a:rPr>
              <a:t>می پرسدمسئولیت نوسازی اقتصادی جهان سوم بر عهده کیست ؟</a:t>
            </a:r>
            <a:br>
              <a:rPr lang="fa-IR" sz="2800" dirty="0">
                <a:cs typeface="Mj_Holool Light" panose="00000700000000000000" pitchFamily="2" charset="-78"/>
              </a:rPr>
            </a:br>
            <a:endParaRPr lang="fa-IR" sz="2800" b="1" dirty="0" smtClean="0">
              <a:solidFill>
                <a:schemeClr val="accent3">
                  <a:lumMod val="75000"/>
                </a:schemeClr>
              </a:solidFill>
              <a:latin typeface="Microsoft Uighur" pitchFamily="2" charset="-78"/>
              <a:cs typeface="Mj_Holool Light" panose="00000700000000000000" pitchFamily="2" charset="-78"/>
            </a:endParaRPr>
          </a:p>
        </p:txBody>
      </p:sp>
      <p:sp>
        <p:nvSpPr>
          <p:cNvPr id="5" name="Title 1"/>
          <p:cNvSpPr txBox="1">
            <a:spLocks/>
          </p:cNvSpPr>
          <p:nvPr/>
        </p:nvSpPr>
        <p:spPr>
          <a:xfrm>
            <a:off x="304798" y="2461845"/>
            <a:ext cx="8569569" cy="1825869"/>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smtClean="0">
                <a:cs typeface="Mj_Holool Light" panose="00000700000000000000" pitchFamily="2" charset="-78"/>
              </a:rPr>
              <a:t> </a:t>
            </a:r>
            <a:r>
              <a:rPr lang="fa-IR" sz="2000" dirty="0" smtClean="0">
                <a:cs typeface="Mj_Holool Light" panose="00000700000000000000" pitchFamily="2" charset="-78"/>
              </a:rPr>
              <a:t/>
            </a:r>
            <a:br>
              <a:rPr lang="fa-IR" sz="2000" dirty="0" smtClean="0">
                <a:cs typeface="Mj_Holool Light" panose="00000700000000000000" pitchFamily="2" charset="-78"/>
              </a:rPr>
            </a:br>
            <a:r>
              <a:rPr lang="fa-IR" sz="2000" dirty="0" smtClean="0">
                <a:cs typeface="Mj_Holool Light" panose="00000700000000000000" pitchFamily="2" charset="-78"/>
              </a:rPr>
              <a:t>به نظراو این سیاست مداران غرب نیستند که نقش مهم تر رابرعهده دارند بلکه بیشترین نقش راباید به کارفرمایان داخلی نسبت داد.</a:t>
            </a:r>
          </a:p>
          <a:p>
            <a:pPr algn="ctr"/>
            <a:r>
              <a:rPr lang="fa-IR" sz="2000" dirty="0" smtClean="0">
                <a:cs typeface="Mj_Holool Light" panose="00000700000000000000" pitchFamily="2" charset="-78"/>
              </a:rPr>
              <a:t>و به سرمایه گذاری روی عوامل انسانی بها داد و نه تنها اکتفا به زیر ساخت های اقتصادی</a:t>
            </a:r>
            <a:endParaRPr lang="en-US" sz="2000" dirty="0">
              <a:cs typeface="Mj_Holool Light" panose="00000700000000000000" pitchFamily="2" charset="-78"/>
            </a:endParaRPr>
          </a:p>
        </p:txBody>
      </p:sp>
      <p:sp>
        <p:nvSpPr>
          <p:cNvPr id="6" name="Title 1"/>
          <p:cNvSpPr txBox="1">
            <a:spLocks/>
          </p:cNvSpPr>
          <p:nvPr/>
        </p:nvSpPr>
        <p:spPr>
          <a:xfrm>
            <a:off x="381000" y="4038600"/>
            <a:ext cx="8730762" cy="2154116"/>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b="1" dirty="0" smtClean="0">
                <a:solidFill>
                  <a:srgbClr val="FF0000"/>
                </a:solidFill>
                <a:cs typeface="Mj_Holool Light" panose="00000700000000000000" pitchFamily="2" charset="-78"/>
              </a:rPr>
              <a:t>رهنمود مک کللند برای اعتلای توسعه اقتصادی در کشورهای جهان سوم :</a:t>
            </a:r>
          </a:p>
          <a:p>
            <a:pPr algn="ctr"/>
            <a:endParaRPr lang="fa-IR" b="1" dirty="0" smtClean="0">
              <a:solidFill>
                <a:srgbClr val="FF0000"/>
              </a:solidFill>
              <a:cs typeface="Mj_Holool Light" panose="00000700000000000000" pitchFamily="2" charset="-78"/>
            </a:endParaRPr>
          </a:p>
          <a:p>
            <a:pPr algn="ctr"/>
            <a:r>
              <a:rPr lang="fa-IR" sz="2000" dirty="0" smtClean="0">
                <a:cs typeface="Mj_Holool Light" panose="00000700000000000000" pitchFamily="2" charset="-78"/>
              </a:rPr>
              <a:t>باید انگیزه  پیشرفت یا ضرورت پیشرفت را در میان کار فرمایان و مدیران صنعتی کشورهای جهان سوم تقویت کرد و می باید می دانست چگونه کمک های خارجی را  به سرمایه گذاری های مولد تبدیل نمود. </a:t>
            </a:r>
            <a:endParaRPr lang="en-US" sz="2000" dirty="0">
              <a:cs typeface="Mj_Holool Light" panose="00000700000000000000" pitchFamily="2" charset="-78"/>
            </a:endParaRPr>
          </a:p>
        </p:txBody>
      </p:sp>
    </p:spTree>
    <p:extLst>
      <p:ext uri="{BB962C8B-B14F-4D97-AF65-F5344CB8AC3E}">
        <p14:creationId xmlns:p14="http://schemas.microsoft.com/office/powerpoint/2010/main" val="364031119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circle(in)">
                                      <p:cBhvr>
                                        <p:cTn id="3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574430"/>
            <a:ext cx="8991600" cy="6041136"/>
          </a:xfrm>
        </p:spPr>
        <p:txBody>
          <a:bodyPr>
            <a:normAutofit/>
          </a:bodyPr>
          <a:lstStyle/>
          <a:p>
            <a:pPr algn="r"/>
            <a:r>
              <a:rPr lang="fa-IR" sz="2800" dirty="0" smtClean="0">
                <a:cs typeface="Mj_Zobeir" panose="00000400000000000000" pitchFamily="2" charset="-78"/>
              </a:rPr>
              <a:t>محور تحلیل اینکلس </a:t>
            </a:r>
            <a:r>
              <a:rPr lang="fa-IR" sz="2800" u="sng" dirty="0" smtClean="0">
                <a:cs typeface="Mj_Zobeir" panose="00000400000000000000" pitchFamily="2" charset="-78"/>
              </a:rPr>
              <a:t>تجدد روان شناختی </a:t>
            </a:r>
            <a:r>
              <a:rPr lang="fa-IR" sz="2800" dirty="0" smtClean="0">
                <a:cs typeface="Mj_Zobeir" panose="00000400000000000000" pitchFamily="2" charset="-78"/>
              </a:rPr>
              <a:t> است. اینکلس و دستیارش پرسشنامه هایی را در نیجریه- اسرائیل-بنگلادش-آرژانتین-هند-شیلی توزیع نمودند تا میزان نوگرایی افراد را ارزیابی کنند.اینکلس عمده ترین ویژگی های افراد نوگرا راچنین می گوید:</a:t>
            </a:r>
            <a:br>
              <a:rPr lang="fa-IR" sz="2800" dirty="0" smtClean="0">
                <a:cs typeface="Mj_Zobeir" panose="00000400000000000000" pitchFamily="2" charset="-78"/>
              </a:rPr>
            </a:br>
            <a:r>
              <a:rPr lang="fa-IR" sz="2800" dirty="0" smtClean="0">
                <a:solidFill>
                  <a:schemeClr val="accent1">
                    <a:lumMod val="50000"/>
                  </a:schemeClr>
                </a:solidFill>
                <a:cs typeface="Mj_Zobeir" panose="00000400000000000000" pitchFamily="2" charset="-78"/>
              </a:rPr>
              <a:t>1.آمادگی برای پذیرش تجربیات جدید</a:t>
            </a:r>
            <a:br>
              <a:rPr lang="fa-IR" sz="2800" dirty="0" smtClean="0">
                <a:solidFill>
                  <a:schemeClr val="accent1">
                    <a:lumMod val="50000"/>
                  </a:schemeClr>
                </a:solidFill>
                <a:cs typeface="Mj_Zobeir" panose="00000400000000000000" pitchFamily="2" charset="-78"/>
              </a:rPr>
            </a:br>
            <a:r>
              <a:rPr lang="fa-IR" sz="2800" dirty="0" smtClean="0">
                <a:solidFill>
                  <a:schemeClr val="accent1">
                    <a:lumMod val="50000"/>
                  </a:schemeClr>
                </a:solidFill>
                <a:cs typeface="Mj_Zobeir" panose="00000400000000000000" pitchFamily="2" charset="-78"/>
              </a:rPr>
              <a:t>2.داشتن استقلال هرچه بیشتر از چهره های صاحب اقتدار</a:t>
            </a:r>
            <a:br>
              <a:rPr lang="fa-IR" sz="2800" dirty="0" smtClean="0">
                <a:solidFill>
                  <a:schemeClr val="accent1">
                    <a:lumMod val="50000"/>
                  </a:schemeClr>
                </a:solidFill>
                <a:cs typeface="Mj_Zobeir" panose="00000400000000000000" pitchFamily="2" charset="-78"/>
              </a:rPr>
            </a:br>
            <a:r>
              <a:rPr lang="fa-IR" sz="2800" dirty="0" smtClean="0">
                <a:solidFill>
                  <a:schemeClr val="accent1">
                    <a:lumMod val="50000"/>
                  </a:schemeClr>
                </a:solidFill>
                <a:cs typeface="Mj_Zobeir" panose="00000400000000000000" pitchFamily="2" charset="-78"/>
              </a:rPr>
              <a:t>3.علم باوری(امکان غلبه بشر بر طبیعت)</a:t>
            </a:r>
            <a:br>
              <a:rPr lang="fa-IR" sz="2800" dirty="0" smtClean="0">
                <a:solidFill>
                  <a:schemeClr val="accent1">
                    <a:lumMod val="50000"/>
                  </a:schemeClr>
                </a:solidFill>
                <a:cs typeface="Mj_Zobeir" panose="00000400000000000000" pitchFamily="2" charset="-78"/>
              </a:rPr>
            </a:br>
            <a:r>
              <a:rPr lang="fa-IR" sz="2800" dirty="0" smtClean="0">
                <a:solidFill>
                  <a:schemeClr val="accent1">
                    <a:lumMod val="50000"/>
                  </a:schemeClr>
                </a:solidFill>
                <a:cs typeface="Mj_Zobeir" panose="00000400000000000000" pitchFamily="2" charset="-78"/>
              </a:rPr>
              <a:t>4.تحرک گرایی(صعود از نردبان شغلی و جاه طلب)</a:t>
            </a:r>
            <a:br>
              <a:rPr lang="fa-IR" sz="2800" dirty="0" smtClean="0">
                <a:solidFill>
                  <a:schemeClr val="accent1">
                    <a:lumMod val="50000"/>
                  </a:schemeClr>
                </a:solidFill>
                <a:cs typeface="Mj_Zobeir" panose="00000400000000000000" pitchFamily="2" charset="-78"/>
              </a:rPr>
            </a:br>
            <a:r>
              <a:rPr lang="fa-IR" sz="2800" dirty="0" smtClean="0">
                <a:solidFill>
                  <a:schemeClr val="accent1">
                    <a:lumMod val="50000"/>
                  </a:schemeClr>
                </a:solidFill>
                <a:cs typeface="Mj_Zobeir" panose="00000400000000000000" pitchFamily="2" charset="-78"/>
              </a:rPr>
              <a:t>5.استفاده ازبرنامه ریزی دراز مدت(پنج سال آینده)</a:t>
            </a:r>
            <a:br>
              <a:rPr lang="fa-IR" sz="2800" dirty="0" smtClean="0">
                <a:solidFill>
                  <a:schemeClr val="accent1">
                    <a:lumMod val="50000"/>
                  </a:schemeClr>
                </a:solidFill>
                <a:cs typeface="Mj_Zobeir" panose="00000400000000000000" pitchFamily="2" charset="-78"/>
              </a:rPr>
            </a:br>
            <a:r>
              <a:rPr lang="fa-IR" sz="2800" dirty="0" smtClean="0">
                <a:solidFill>
                  <a:schemeClr val="accent1">
                    <a:lumMod val="50000"/>
                  </a:schemeClr>
                </a:solidFill>
                <a:cs typeface="Mj_Zobeir" panose="00000400000000000000" pitchFamily="2" charset="-78"/>
              </a:rPr>
              <a:t>6.واردشدن در سیاست مدنی(مشارکت در امور داوطلبانه و اجتماع محلی)</a:t>
            </a:r>
            <a:br>
              <a:rPr lang="fa-IR" sz="2800" dirty="0" smtClean="0">
                <a:solidFill>
                  <a:schemeClr val="accent1">
                    <a:lumMod val="50000"/>
                  </a:schemeClr>
                </a:solidFill>
                <a:cs typeface="Mj_Zobeir" panose="00000400000000000000" pitchFamily="2" charset="-78"/>
              </a:rPr>
            </a:br>
            <a:r>
              <a:rPr lang="fa-IR" sz="2800" dirty="0">
                <a:solidFill>
                  <a:schemeClr val="accent1">
                    <a:lumMod val="50000"/>
                  </a:schemeClr>
                </a:solidFill>
                <a:cs typeface="Mj_Zobeir" panose="00000400000000000000" pitchFamily="2" charset="-78"/>
              </a:rPr>
              <a:t/>
            </a:r>
            <a:br>
              <a:rPr lang="fa-IR" sz="2800" dirty="0">
                <a:solidFill>
                  <a:schemeClr val="accent1">
                    <a:lumMod val="50000"/>
                  </a:schemeClr>
                </a:solidFill>
                <a:cs typeface="Mj_Zobeir" panose="00000400000000000000" pitchFamily="2" charset="-78"/>
              </a:rPr>
            </a:br>
            <a:r>
              <a:rPr lang="fa-IR" sz="2800" dirty="0" smtClean="0">
                <a:cs typeface="Mj_Zobeir" panose="00000400000000000000" pitchFamily="2" charset="-78"/>
              </a:rPr>
              <a:t>به نظر او </a:t>
            </a:r>
            <a:r>
              <a:rPr lang="fa-IR" sz="2800" dirty="0" smtClean="0">
                <a:solidFill>
                  <a:schemeClr val="accent6">
                    <a:lumMod val="75000"/>
                  </a:schemeClr>
                </a:solidFill>
                <a:cs typeface="Mj_Zobeir" panose="00000400000000000000" pitchFamily="2" charset="-78"/>
              </a:rPr>
              <a:t>آموزش </a:t>
            </a:r>
            <a:r>
              <a:rPr lang="fa-IR" sz="2800" dirty="0" smtClean="0">
                <a:cs typeface="Mj_Zobeir" panose="00000400000000000000" pitchFamily="2" charset="-78"/>
              </a:rPr>
              <a:t>و </a:t>
            </a:r>
            <a:r>
              <a:rPr lang="fa-IR" sz="2800" dirty="0" smtClean="0">
                <a:solidFill>
                  <a:schemeClr val="accent6">
                    <a:lumMod val="75000"/>
                  </a:schemeClr>
                </a:solidFill>
                <a:cs typeface="Mj_Zobeir" panose="00000400000000000000" pitchFamily="2" charset="-78"/>
              </a:rPr>
              <a:t>تحصیلات </a:t>
            </a:r>
            <a:r>
              <a:rPr lang="fa-IR" sz="2800" dirty="0" smtClean="0">
                <a:cs typeface="Mj_Zobeir" panose="00000400000000000000" pitchFamily="2" charset="-78"/>
              </a:rPr>
              <a:t>مهم ترین عامل پذیرش ارزش های نوین توسط مردم در کشورهای جهان سوم است.</a:t>
            </a:r>
            <a:endParaRPr lang="en-US" sz="2800" dirty="0">
              <a:cs typeface="Mj_Zobeir" panose="00000400000000000000" pitchFamily="2" charset="-78"/>
            </a:endParaRPr>
          </a:p>
        </p:txBody>
      </p:sp>
      <p:sp>
        <p:nvSpPr>
          <p:cNvPr id="3" name="Down Arrow Callout 2"/>
          <p:cNvSpPr/>
          <p:nvPr/>
        </p:nvSpPr>
        <p:spPr>
          <a:xfrm>
            <a:off x="1752600" y="55684"/>
            <a:ext cx="5562600" cy="1066800"/>
          </a:xfrm>
          <a:prstGeom prst="downArrowCallout">
            <a:avLst/>
          </a:prstGeom>
          <a:solidFill>
            <a:srgbClr val="FFFF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4400" dirty="0">
                <a:solidFill>
                  <a:srgbClr val="C00000"/>
                </a:solidFill>
                <a:cs typeface="Mj_Farah Medium" panose="00000700000000000000" pitchFamily="2" charset="-78"/>
              </a:rPr>
              <a:t>الکس اینکلس</a:t>
            </a:r>
            <a:endParaRPr lang="en-US" sz="4400" b="1" dirty="0">
              <a:ln w="6600">
                <a:solidFill>
                  <a:schemeClr val="accent2"/>
                </a:solidFill>
                <a:prstDash val="solid"/>
              </a:ln>
              <a:solidFill>
                <a:srgbClr val="C00000"/>
              </a:solidFill>
              <a:effectLst>
                <a:outerShdw dist="38100" dir="2700000" algn="tl" rotWithShape="0">
                  <a:schemeClr val="accent2"/>
                </a:outerShdw>
              </a:effectLst>
              <a:latin typeface="Myriad Arabic" panose="01010101010101010101" pitchFamily="50" charset="-78"/>
              <a:cs typeface="Mj_Farah Medium" panose="00000700000000000000" pitchFamily="2" charset="-78"/>
            </a:endParaRPr>
          </a:p>
        </p:txBody>
      </p:sp>
      <p:sp>
        <p:nvSpPr>
          <p:cNvPr id="4" name="Right Arrow 3">
            <a:hlinkClick r:id="rId3" action="ppaction://hlinksldjump"/>
          </p:cNvPr>
          <p:cNvSpPr/>
          <p:nvPr/>
        </p:nvSpPr>
        <p:spPr>
          <a:xfrm>
            <a:off x="7115908" y="6249947"/>
            <a:ext cx="1676400" cy="5334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Tree>
    <p:extLst>
      <p:ext uri="{BB962C8B-B14F-4D97-AF65-F5344CB8AC3E}">
        <p14:creationId xmlns:p14="http://schemas.microsoft.com/office/powerpoint/2010/main" val="57289197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295400"/>
            <a:ext cx="8763000" cy="3962400"/>
          </a:xfrm>
        </p:spPr>
        <p:txBody>
          <a:bodyPr>
            <a:normAutofit/>
          </a:bodyPr>
          <a:lstStyle/>
          <a:p>
            <a:pPr algn="ctr"/>
            <a:r>
              <a:rPr lang="fa-IR" sz="2000" dirty="0" smtClean="0">
                <a:cs typeface="Mj_Zobeir" panose="00000400000000000000" pitchFamily="2" charset="-78"/>
              </a:rPr>
              <a:t>اودر مقاله تحقیقی خود باعنوان «توسعه اقتصادی و دموکراسی » این سوال را طرح می کند:</a:t>
            </a:r>
            <a:br>
              <a:rPr lang="fa-IR" sz="2000" dirty="0" smtClean="0">
                <a:cs typeface="Mj_Zobeir" panose="00000400000000000000" pitchFamily="2" charset="-78"/>
              </a:rPr>
            </a:br>
            <a:r>
              <a:rPr lang="fa-IR" sz="2000" dirty="0" smtClean="0">
                <a:cs typeface="Mj_Zobeir" panose="00000400000000000000" pitchFamily="2" charset="-78"/>
              </a:rPr>
              <a:t>آیاتنهاجوامع مرفه هستند که می توانند دموکراسی را برپا دارند.</a:t>
            </a:r>
            <a:br>
              <a:rPr lang="fa-IR" sz="2000" dirty="0" smtClean="0">
                <a:cs typeface="Mj_Zobeir" panose="00000400000000000000" pitchFamily="2" charset="-78"/>
              </a:rPr>
            </a:br>
            <a:r>
              <a:rPr lang="fa-IR" sz="2000" b="1" dirty="0" smtClean="0">
                <a:cs typeface="Mj_Zobeir" panose="00000400000000000000" pitchFamily="2" charset="-78"/>
              </a:rPr>
              <a:t>دموکراسی </a:t>
            </a:r>
            <a:r>
              <a:rPr lang="fa-IR" sz="2000" dirty="0" smtClean="0">
                <a:cs typeface="Mj_Zobeir" panose="00000400000000000000" pitchFamily="2" charset="-78"/>
              </a:rPr>
              <a:t>درپژوهش او به گونه ایی از نظام سیاسی اطلاق می شود که به طور منظم فرصت های قانونی را برای تغییرمقامات حاکم ارائه می کند</a:t>
            </a:r>
            <a:r>
              <a:rPr lang="fa-IR" sz="2000" dirty="0">
                <a:cs typeface="Mj_Zobeir" panose="00000400000000000000" pitchFamily="2" charset="-78"/>
              </a:rPr>
              <a:t> </a:t>
            </a:r>
            <a:r>
              <a:rPr lang="fa-IR" sz="2000" dirty="0" smtClean="0">
                <a:cs typeface="Mj_Zobeir" panose="00000400000000000000" pitchFamily="2" charset="-78"/>
              </a:rPr>
              <a:t>و به مردم اجازه می دهد تا از طریق انتخاب صاحبان مناصب سیاسی ، در تصمیم گیری های عمده اعمال نفوذ نمایند.</a:t>
            </a:r>
            <a:br>
              <a:rPr lang="fa-IR" sz="2000" dirty="0" smtClean="0">
                <a:cs typeface="Mj_Zobeir" panose="00000400000000000000" pitchFamily="2" charset="-78"/>
              </a:rPr>
            </a:br>
            <a:r>
              <a:rPr lang="fa-IR" sz="2000" dirty="0" smtClean="0">
                <a:cs typeface="Mj_Zobeir" panose="00000400000000000000" pitchFamily="2" charset="-78"/>
              </a:rPr>
              <a:t> شاخص های توسعه اقتصادی از نظر لیپست :</a:t>
            </a:r>
            <a:br>
              <a:rPr lang="fa-IR" sz="2000" dirty="0" smtClean="0">
                <a:cs typeface="Mj_Zobeir" panose="00000400000000000000" pitchFamily="2" charset="-78"/>
              </a:rPr>
            </a:br>
            <a:r>
              <a:rPr lang="fa-IR" sz="3100" dirty="0" smtClean="0">
                <a:solidFill>
                  <a:srgbClr val="FF0000"/>
                </a:solidFill>
                <a:cs typeface="Mj_Zobeir" panose="00000400000000000000" pitchFamily="2" charset="-78"/>
              </a:rPr>
              <a:t>1</a:t>
            </a:r>
            <a:r>
              <a:rPr lang="fa-IR" sz="3100" dirty="0" smtClean="0">
                <a:solidFill>
                  <a:schemeClr val="bg1"/>
                </a:solidFill>
                <a:cs typeface="Mj_Zobeir" panose="00000400000000000000" pitchFamily="2" charset="-78"/>
              </a:rPr>
              <a:t>- ثروت</a:t>
            </a:r>
            <a:br>
              <a:rPr lang="fa-IR" sz="3100" dirty="0" smtClean="0">
                <a:solidFill>
                  <a:schemeClr val="bg1"/>
                </a:solidFill>
                <a:cs typeface="Mj_Zobeir" panose="00000400000000000000" pitchFamily="2" charset="-78"/>
              </a:rPr>
            </a:br>
            <a:r>
              <a:rPr lang="fa-IR" sz="3100" dirty="0" smtClean="0">
                <a:solidFill>
                  <a:schemeClr val="bg1"/>
                </a:solidFill>
                <a:cs typeface="Mj_Zobeir" panose="00000400000000000000" pitchFamily="2" charset="-78"/>
              </a:rPr>
              <a:t>2- توسعه صنعتی</a:t>
            </a:r>
            <a:br>
              <a:rPr lang="fa-IR" sz="3100" dirty="0" smtClean="0">
                <a:solidFill>
                  <a:schemeClr val="bg1"/>
                </a:solidFill>
                <a:cs typeface="Mj_Zobeir" panose="00000400000000000000" pitchFamily="2" charset="-78"/>
              </a:rPr>
            </a:br>
            <a:r>
              <a:rPr lang="fa-IR" sz="3100" dirty="0" smtClean="0">
                <a:solidFill>
                  <a:schemeClr val="bg1"/>
                </a:solidFill>
                <a:cs typeface="Mj_Zobeir" panose="00000400000000000000" pitchFamily="2" charset="-78"/>
              </a:rPr>
              <a:t>3- توسعه شهرنشینی</a:t>
            </a:r>
            <a:br>
              <a:rPr lang="fa-IR" sz="3100" dirty="0" smtClean="0">
                <a:solidFill>
                  <a:schemeClr val="bg1"/>
                </a:solidFill>
                <a:cs typeface="Mj_Zobeir" panose="00000400000000000000" pitchFamily="2" charset="-78"/>
              </a:rPr>
            </a:br>
            <a:r>
              <a:rPr lang="fa-IR" sz="3100" dirty="0" smtClean="0">
                <a:solidFill>
                  <a:schemeClr val="bg1"/>
                </a:solidFill>
                <a:cs typeface="Mj_Zobeir" panose="00000400000000000000" pitchFamily="2" charset="-78"/>
              </a:rPr>
              <a:t>4- تحصیلات</a:t>
            </a:r>
            <a:endParaRPr lang="en-US" sz="3100" dirty="0">
              <a:solidFill>
                <a:schemeClr val="bg1"/>
              </a:solidFill>
              <a:cs typeface="Mj_Zobeir" panose="00000400000000000000" pitchFamily="2" charset="-78"/>
            </a:endParaRPr>
          </a:p>
        </p:txBody>
      </p:sp>
      <p:sp>
        <p:nvSpPr>
          <p:cNvPr id="4" name="Down Arrow Callout 3"/>
          <p:cNvSpPr/>
          <p:nvPr/>
        </p:nvSpPr>
        <p:spPr>
          <a:xfrm>
            <a:off x="1752600" y="55684"/>
            <a:ext cx="5562600" cy="1066800"/>
          </a:xfrm>
          <a:prstGeom prst="downArrowCallout">
            <a:avLst/>
          </a:prstGeom>
          <a:solidFill>
            <a:srgbClr val="FFFF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4400" dirty="0">
                <a:solidFill>
                  <a:srgbClr val="C00000"/>
                </a:solidFill>
                <a:cs typeface="Mj_Zobeir" panose="00000400000000000000" pitchFamily="2" charset="-78"/>
              </a:rPr>
              <a:t>سیمور مارتین لیپست</a:t>
            </a:r>
            <a:endParaRPr lang="en-US" sz="4400" b="1" dirty="0">
              <a:ln w="6600">
                <a:solidFill>
                  <a:schemeClr val="accent2"/>
                </a:solidFill>
                <a:prstDash val="solid"/>
              </a:ln>
              <a:solidFill>
                <a:srgbClr val="C00000"/>
              </a:solidFill>
              <a:effectLst>
                <a:outerShdw dist="38100" dir="2700000" algn="tl" rotWithShape="0">
                  <a:schemeClr val="accent2"/>
                </a:outerShdw>
              </a:effectLst>
              <a:latin typeface="Myriad Arabic" panose="01010101010101010101" pitchFamily="50" charset="-78"/>
              <a:cs typeface="Mj_Zobeir" panose="00000400000000000000" pitchFamily="2" charset="-78"/>
            </a:endParaRPr>
          </a:p>
        </p:txBody>
      </p:sp>
      <p:sp>
        <p:nvSpPr>
          <p:cNvPr id="5" name="Right Arrow 4">
            <a:hlinkClick r:id="rId3" action="ppaction://hlinksldjump"/>
          </p:cNvPr>
          <p:cNvSpPr/>
          <p:nvPr/>
        </p:nvSpPr>
        <p:spPr>
          <a:xfrm>
            <a:off x="7115908" y="6249947"/>
            <a:ext cx="1676400" cy="5334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Tree>
    <p:extLst>
      <p:ext uri="{BB962C8B-B14F-4D97-AF65-F5344CB8AC3E}">
        <p14:creationId xmlns:p14="http://schemas.microsoft.com/office/powerpoint/2010/main" val="145505358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990600"/>
            <a:ext cx="7162800" cy="4800600"/>
          </a:xfrm>
        </p:spPr>
        <p:txBody>
          <a:bodyPr>
            <a:normAutofit/>
          </a:bodyPr>
          <a:lstStyle/>
          <a:p>
            <a:pPr algn="ctr"/>
            <a:r>
              <a:rPr lang="fa-IR" sz="2400" dirty="0" smtClean="0">
                <a:cs typeface="Mj_Zobeir" panose="00000400000000000000" pitchFamily="2" charset="-78"/>
              </a:rPr>
              <a:t>دال دوکتاب درخصوص رابطه دموکراسی وتوسعه اقتصادی به نامهای مقدمه ای بر نظریه ی دموکراسی و سیاست-اقتصاد و رفاه نوشته است.این دواثربه این نتیجه رسیده اند </a:t>
            </a:r>
            <a:br>
              <a:rPr lang="fa-IR" sz="2400" dirty="0" smtClean="0">
                <a:cs typeface="Mj_Zobeir" panose="00000400000000000000" pitchFamily="2" charset="-78"/>
              </a:rPr>
            </a:br>
            <a:r>
              <a:rPr lang="fa-IR" sz="2400" dirty="0" smtClean="0">
                <a:cs typeface="Mj_Zobeir" panose="00000400000000000000" pitchFamily="2" charset="-78"/>
              </a:rPr>
              <a:t>دموکراسی به گونه ای تدریجی وفقط در قالب پلی آرشی تحقق دارد.</a:t>
            </a:r>
            <a:br>
              <a:rPr lang="fa-IR" sz="2400" dirty="0" smtClean="0">
                <a:cs typeface="Mj_Zobeir" panose="00000400000000000000" pitchFamily="2" charset="-78"/>
              </a:rPr>
            </a:br>
            <a:r>
              <a:rPr lang="fa-IR" sz="2400" dirty="0" smtClean="0">
                <a:cs typeface="Mj_Zobeir" panose="00000400000000000000" pitchFamily="2" charset="-78"/>
              </a:rPr>
              <a:t>از نظر دال بازی سیاسی درهرجامعه مشروط به امکاناتی است که سطح توسعه ی آن جامعه به دست می دهد.</a:t>
            </a:r>
            <a:br>
              <a:rPr lang="fa-IR" sz="2400" dirty="0" smtClean="0">
                <a:cs typeface="Mj_Zobeir" panose="00000400000000000000" pitchFamily="2" charset="-78"/>
              </a:rPr>
            </a:br>
            <a:r>
              <a:rPr lang="fa-IR" sz="2400" dirty="0" smtClean="0">
                <a:solidFill>
                  <a:schemeClr val="accent2">
                    <a:lumMod val="75000"/>
                  </a:schemeClr>
                </a:solidFill>
                <a:cs typeface="Mj_Zobeir" panose="00000400000000000000" pitchFamily="2" charset="-78"/>
              </a:rPr>
              <a:t>پنج شرط مقدم بر پلی آرشی:</a:t>
            </a:r>
            <a:r>
              <a:rPr lang="fa-IR" sz="2400" dirty="0" smtClean="0">
                <a:cs typeface="Mj_Zobeir" panose="00000400000000000000" pitchFamily="2" charset="-78"/>
              </a:rPr>
              <a:t/>
            </a:r>
            <a:br>
              <a:rPr lang="fa-IR" sz="2400" dirty="0" smtClean="0">
                <a:cs typeface="Mj_Zobeir" panose="00000400000000000000" pitchFamily="2" charset="-78"/>
              </a:rPr>
            </a:br>
            <a:r>
              <a:rPr lang="fa-IR" sz="2400" dirty="0" smtClean="0">
                <a:cs typeface="Mj_Zobeir" panose="00000400000000000000" pitchFamily="2" charset="-78"/>
              </a:rPr>
              <a:t>1-وجود  پاره ای از اندیشه های اجتماعی</a:t>
            </a:r>
            <a:br>
              <a:rPr lang="fa-IR" sz="2400" dirty="0" smtClean="0">
                <a:cs typeface="Mj_Zobeir" panose="00000400000000000000" pitchFamily="2" charset="-78"/>
              </a:rPr>
            </a:br>
            <a:r>
              <a:rPr lang="fa-IR" sz="2400" dirty="0" smtClean="0">
                <a:cs typeface="Mj_Zobeir" panose="00000400000000000000" pitchFamily="2" charset="-78"/>
              </a:rPr>
              <a:t>2- حداقل اجماع عمومی</a:t>
            </a:r>
            <a:br>
              <a:rPr lang="fa-IR" sz="2400" dirty="0" smtClean="0">
                <a:cs typeface="Mj_Zobeir" panose="00000400000000000000" pitchFamily="2" charset="-78"/>
              </a:rPr>
            </a:br>
            <a:r>
              <a:rPr lang="fa-IR" sz="2400" dirty="0" smtClean="0">
                <a:cs typeface="Mj_Zobeir" panose="00000400000000000000" pitchFamily="2" charset="-78"/>
              </a:rPr>
              <a:t>3- رسیدن به تکثر اجتماعی</a:t>
            </a:r>
            <a:br>
              <a:rPr lang="fa-IR" sz="2400" dirty="0" smtClean="0">
                <a:cs typeface="Mj_Zobeir" panose="00000400000000000000" pitchFamily="2" charset="-78"/>
              </a:rPr>
            </a:br>
            <a:r>
              <a:rPr lang="fa-IR" sz="2400" dirty="0" smtClean="0">
                <a:cs typeface="Mj_Zobeir" panose="00000400000000000000" pitchFamily="2" charset="-78"/>
              </a:rPr>
              <a:t>4- گردش قوی نخبگان</a:t>
            </a:r>
            <a:br>
              <a:rPr lang="fa-IR" sz="2400" dirty="0" smtClean="0">
                <a:cs typeface="Mj_Zobeir" panose="00000400000000000000" pitchFamily="2" charset="-78"/>
              </a:rPr>
            </a:br>
            <a:r>
              <a:rPr lang="fa-IR" sz="2400" dirty="0" smtClean="0">
                <a:cs typeface="Mj_Zobeir" panose="00000400000000000000" pitchFamily="2" charset="-78"/>
              </a:rPr>
              <a:t>5- تفاوت اندک در توزیع ثروت و آموزش</a:t>
            </a:r>
            <a:endParaRPr lang="en-US" sz="2400" dirty="0">
              <a:cs typeface="Mj_Zobeir" panose="00000400000000000000" pitchFamily="2" charset="-78"/>
            </a:endParaRPr>
          </a:p>
        </p:txBody>
      </p:sp>
      <p:sp>
        <p:nvSpPr>
          <p:cNvPr id="3" name="Down Arrow Callout 2"/>
          <p:cNvSpPr/>
          <p:nvPr/>
        </p:nvSpPr>
        <p:spPr>
          <a:xfrm>
            <a:off x="1752600" y="55684"/>
            <a:ext cx="5562600" cy="1066800"/>
          </a:xfrm>
          <a:prstGeom prst="downArrowCallout">
            <a:avLst/>
          </a:prstGeom>
          <a:solidFill>
            <a:srgbClr val="FFFF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4400" dirty="0">
                <a:solidFill>
                  <a:srgbClr val="C00000"/>
                </a:solidFill>
                <a:cs typeface="Mj_Farah Medium" panose="00000700000000000000" pitchFamily="2" charset="-78"/>
              </a:rPr>
              <a:t>رابرت دال</a:t>
            </a:r>
            <a:endParaRPr lang="en-US" sz="4400" dirty="0">
              <a:solidFill>
                <a:srgbClr val="C00000"/>
              </a:solidFill>
              <a:cs typeface="Mj_Farah Medium" panose="00000700000000000000" pitchFamily="2" charset="-78"/>
            </a:endParaRPr>
          </a:p>
        </p:txBody>
      </p:sp>
      <p:sp>
        <p:nvSpPr>
          <p:cNvPr id="4" name="Right Arrow 3">
            <a:hlinkClick r:id="rId3" action="ppaction://hlinksldjump"/>
          </p:cNvPr>
          <p:cNvSpPr/>
          <p:nvPr/>
        </p:nvSpPr>
        <p:spPr>
          <a:xfrm>
            <a:off x="7115908" y="6249947"/>
            <a:ext cx="1676400" cy="5334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Tree>
    <p:extLst>
      <p:ext uri="{BB962C8B-B14F-4D97-AF65-F5344CB8AC3E}">
        <p14:creationId xmlns:p14="http://schemas.microsoft.com/office/powerpoint/2010/main" val="89729594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8155067" cy="1524000"/>
          </a:xfrm>
        </p:spPr>
        <p:txBody>
          <a:bodyPr>
            <a:normAutofit/>
          </a:bodyPr>
          <a:lstStyle/>
          <a:p>
            <a:pPr algn="r"/>
            <a:r>
              <a:rPr lang="fa-IR" dirty="0">
                <a:solidFill>
                  <a:srgbClr val="D6ECFF">
                    <a:satMod val="200000"/>
                  </a:srgbClr>
                </a:solidFill>
              </a:rPr>
              <a:t/>
            </a:r>
            <a:br>
              <a:rPr lang="fa-IR" dirty="0">
                <a:solidFill>
                  <a:srgbClr val="D6ECFF">
                    <a:satMod val="200000"/>
                  </a:srgbClr>
                </a:solidFill>
              </a:rPr>
            </a:br>
            <a:r>
              <a:rPr lang="fa-IR" sz="1800" dirty="0">
                <a:cs typeface="Mj_Zobeir" panose="00000400000000000000" pitchFamily="2" charset="-78"/>
              </a:rPr>
              <a:t>اونظریه خود را در کتابی با عنوان مراحل رشد اقتصادی </a:t>
            </a:r>
            <a:r>
              <a:rPr lang="fa-IR" sz="1800" dirty="0" smtClean="0">
                <a:cs typeface="Mj_Zobeir" panose="00000400000000000000" pitchFamily="2" charset="-78"/>
              </a:rPr>
              <a:t>ارائه کرد.دیدگاه او کاملا </a:t>
            </a:r>
            <a:r>
              <a:rPr lang="fa-IR" sz="1800" dirty="0">
                <a:cs typeface="Mj_Zobeir" panose="00000400000000000000" pitchFamily="2" charset="-78"/>
              </a:rPr>
              <a:t>ضدکمونیستی بود.روستومعتقد بودمراحل رشد اقتصادی کشورها عبارتنداز:</a:t>
            </a:r>
            <a:endParaRPr lang="en-US" sz="1800" dirty="0">
              <a:cs typeface="Mj_Zobeir" panose="00000400000000000000" pitchFamily="2" charset="-78"/>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18818201"/>
              </p:ext>
            </p:extLst>
          </p:nvPr>
        </p:nvGraphicFramePr>
        <p:xfrm>
          <a:off x="-304800" y="2971800"/>
          <a:ext cx="30480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own Arrow Callout 4"/>
          <p:cNvSpPr/>
          <p:nvPr/>
        </p:nvSpPr>
        <p:spPr>
          <a:xfrm>
            <a:off x="1600200" y="152400"/>
            <a:ext cx="5562600" cy="1066800"/>
          </a:xfrm>
          <a:prstGeom prst="downArrowCallout">
            <a:avLst/>
          </a:prstGeom>
          <a:solidFill>
            <a:srgbClr val="FFFF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4400" dirty="0">
                <a:solidFill>
                  <a:srgbClr val="C00000"/>
                </a:solidFill>
                <a:cs typeface="Mj_Abasan" panose="00000400000000000000" pitchFamily="2" charset="-78"/>
              </a:rPr>
              <a:t>والت روستو</a:t>
            </a:r>
            <a:endParaRPr lang="en-US" sz="4400" dirty="0">
              <a:solidFill>
                <a:srgbClr val="C00000"/>
              </a:solidFill>
              <a:cs typeface="Mj_Abasan" panose="00000400000000000000" pitchFamily="2" charset="-78"/>
            </a:endParaRPr>
          </a:p>
        </p:txBody>
      </p:sp>
      <p:sp>
        <p:nvSpPr>
          <p:cNvPr id="6" name="Title 1"/>
          <p:cNvSpPr txBox="1">
            <a:spLocks/>
          </p:cNvSpPr>
          <p:nvPr/>
        </p:nvSpPr>
        <p:spPr>
          <a:xfrm>
            <a:off x="2259623" y="1764323"/>
            <a:ext cx="6934200" cy="5791200"/>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fa-IR" sz="1800" dirty="0">
                <a:solidFill>
                  <a:schemeClr val="accent4">
                    <a:lumMod val="75000"/>
                  </a:schemeClr>
                </a:solidFill>
                <a:cs typeface="Mj_Zobeir" panose="00000400000000000000" pitchFamily="2" charset="-78"/>
              </a:rPr>
              <a:t>مرحله جامعه سنتی :</a:t>
            </a:r>
            <a:r>
              <a:rPr lang="fa-IR" sz="1800" dirty="0">
                <a:cs typeface="Mj_Zobeir" panose="00000400000000000000" pitchFamily="2" charset="-78"/>
              </a:rPr>
              <a:t>در این مرحله رشد تکنولوژی بسیار محدود است.یک جامعه سنتی جامعه ای است که شرایط لازم برای خیز در آن پیدانشده است.</a:t>
            </a:r>
            <a:br>
              <a:rPr lang="fa-IR" sz="1800" dirty="0">
                <a:cs typeface="Mj_Zobeir" panose="00000400000000000000" pitchFamily="2" charset="-78"/>
              </a:rPr>
            </a:br>
            <a:r>
              <a:rPr lang="fa-IR" sz="1800" dirty="0">
                <a:solidFill>
                  <a:schemeClr val="bg2">
                    <a:lumMod val="75000"/>
                  </a:schemeClr>
                </a:solidFill>
                <a:cs typeface="Mj_Zobeir" panose="00000400000000000000" pitchFamily="2" charset="-78"/>
              </a:rPr>
              <a:t>مرحله انتقالی:</a:t>
            </a:r>
            <a:r>
              <a:rPr lang="fa-IR" sz="1800" dirty="0">
                <a:cs typeface="Mj_Zobeir" panose="00000400000000000000" pitchFamily="2" charset="-78"/>
              </a:rPr>
              <a:t>از نظر روستودر این مرحله اول باید افزایش بازدهی در بخش اولیه پیدا شود مانند: افزایش تولید </a:t>
            </a:r>
            <a:r>
              <a:rPr lang="fa-IR" sz="1800" dirty="0" smtClean="0">
                <a:cs typeface="Mj_Zobeir" panose="00000400000000000000" pitchFamily="2" charset="-78"/>
              </a:rPr>
              <a:t>پشم، پنبه،ابریشم،چوب،نفت و... که تغییرات وسیع در بخش های حمل و نقل، کشاورزی و بازرگانی خارجی صورت گیرد.</a:t>
            </a:r>
            <a:r>
              <a:rPr lang="fa-IR" sz="1800" dirty="0">
                <a:cs typeface="Mj_Zobeir" panose="00000400000000000000" pitchFamily="2" charset="-78"/>
              </a:rPr>
              <a:t/>
            </a:r>
            <a:br>
              <a:rPr lang="fa-IR" sz="1800" dirty="0">
                <a:cs typeface="Mj_Zobeir" panose="00000400000000000000" pitchFamily="2" charset="-78"/>
              </a:rPr>
            </a:br>
            <a:r>
              <a:rPr lang="fa-IR" sz="1800" dirty="0">
                <a:solidFill>
                  <a:srgbClr val="D944B6"/>
                </a:solidFill>
                <a:cs typeface="Mj_Zobeir" panose="00000400000000000000" pitchFamily="2" charset="-78"/>
              </a:rPr>
              <a:t>مرحله خیز وجهش: </a:t>
            </a:r>
            <a:r>
              <a:rPr lang="fa-IR" sz="1800" dirty="0">
                <a:cs typeface="Mj_Zobeir" panose="00000400000000000000" pitchFamily="2" charset="-78"/>
              </a:rPr>
              <a:t>خیز مدت زمانی است که طی آن نرخ سرمایه گذاری به گونه ای افزایش می یابدکه تولید واقعی سرانه را افزایش می </a:t>
            </a:r>
            <a:r>
              <a:rPr lang="fa-IR" sz="1800" dirty="0" smtClean="0">
                <a:cs typeface="Mj_Zobeir" panose="00000400000000000000" pitchFamily="2" charset="-78"/>
              </a:rPr>
              <a:t>دهد.در نتیجه رشد شرط عادی خیز است .خیزدر </a:t>
            </a:r>
            <a:r>
              <a:rPr lang="fa-IR" sz="1800" dirty="0">
                <a:cs typeface="Mj_Zobeir" panose="00000400000000000000" pitchFamily="2" charset="-78"/>
              </a:rPr>
              <a:t>جامعه ای صورت </a:t>
            </a:r>
            <a:r>
              <a:rPr lang="fa-IR" sz="1800" dirty="0" smtClean="0">
                <a:cs typeface="Mj_Zobeir" panose="00000400000000000000" pitchFamily="2" charset="-78"/>
              </a:rPr>
              <a:t>     می </a:t>
            </a:r>
            <a:r>
              <a:rPr lang="fa-IR" sz="1800" dirty="0">
                <a:cs typeface="Mj_Zobeir" panose="00000400000000000000" pitchFamily="2" charset="-78"/>
              </a:rPr>
              <a:t>گیرد که بتواند باجدیت امکانات تازه </a:t>
            </a:r>
            <a:r>
              <a:rPr lang="fa-IR" sz="1800" dirty="0" smtClean="0">
                <a:cs typeface="Mj_Zobeir" panose="00000400000000000000" pitchFamily="2" charset="-78"/>
              </a:rPr>
              <a:t>عرضه </a:t>
            </a:r>
            <a:r>
              <a:rPr lang="fa-IR" sz="1800" dirty="0">
                <a:cs typeface="Mj_Zobeir" panose="00000400000000000000" pitchFamily="2" charset="-78"/>
              </a:rPr>
              <a:t>رافراهم کند</a:t>
            </a:r>
            <a:r>
              <a:rPr lang="fa-IR" sz="1800" dirty="0" smtClean="0">
                <a:cs typeface="Mj_Zobeir" panose="00000400000000000000" pitchFamily="2" charset="-78"/>
              </a:rPr>
              <a:t>.( داشتن انگیزه ویژه) .از نظر روستو خیز همان انقلاب صنعتی است.</a:t>
            </a:r>
            <a:r>
              <a:rPr lang="fa-IR" sz="1800" dirty="0">
                <a:cs typeface="Mj_Zobeir" panose="00000400000000000000" pitchFamily="2" charset="-78"/>
              </a:rPr>
              <a:t/>
            </a:r>
            <a:br>
              <a:rPr lang="fa-IR" sz="1800" dirty="0">
                <a:cs typeface="Mj_Zobeir" panose="00000400000000000000" pitchFamily="2" charset="-78"/>
              </a:rPr>
            </a:br>
            <a:r>
              <a:rPr lang="fa-IR" sz="1800" dirty="0">
                <a:solidFill>
                  <a:srgbClr val="F75556"/>
                </a:solidFill>
                <a:cs typeface="Mj_Zobeir" panose="00000400000000000000" pitchFamily="2" charset="-78"/>
              </a:rPr>
              <a:t>مرحله در راه بلوغ: </a:t>
            </a:r>
            <a:r>
              <a:rPr lang="fa-IR" sz="1800" dirty="0">
                <a:cs typeface="Mj_Zobeir" panose="00000400000000000000" pitchFamily="2" charset="-78"/>
              </a:rPr>
              <a:t>پس از مرحله خیز یک زمان بلند لازم است تازمینه پیشرفت مداوم به وجودآید</a:t>
            </a:r>
            <a:r>
              <a:rPr lang="fa-IR" sz="1800" dirty="0" smtClean="0">
                <a:cs typeface="Mj_Zobeir" panose="00000400000000000000" pitchFamily="2" charset="-78"/>
              </a:rPr>
              <a:t>.</a:t>
            </a:r>
          </a:p>
          <a:p>
            <a:pPr algn="r"/>
            <a:r>
              <a:rPr lang="fa-IR" sz="1800" dirty="0" smtClean="0">
                <a:cs typeface="Mj_Zobeir" panose="00000400000000000000" pitchFamily="2" charset="-78"/>
              </a:rPr>
              <a:t>نرخ </a:t>
            </a:r>
            <a:r>
              <a:rPr lang="fa-IR" sz="1800" dirty="0">
                <a:cs typeface="Mj_Zobeir" panose="00000400000000000000" pitchFamily="2" charset="-78"/>
              </a:rPr>
              <a:t>رشد </a:t>
            </a:r>
            <a:r>
              <a:rPr lang="fa-IR" sz="1800" dirty="0" smtClean="0">
                <a:cs typeface="Mj_Zobeir" panose="00000400000000000000" pitchFamily="2" charset="-78"/>
              </a:rPr>
              <a:t>سرمایه گذاری </a:t>
            </a:r>
            <a:r>
              <a:rPr lang="fa-IR" sz="1800" dirty="0">
                <a:cs typeface="Mj_Zobeir" panose="00000400000000000000" pitchFamily="2" charset="-78"/>
              </a:rPr>
              <a:t>این </a:t>
            </a:r>
            <a:r>
              <a:rPr lang="fa-IR" sz="1800" dirty="0" smtClean="0">
                <a:cs typeface="Mj_Zobeir" panose="00000400000000000000" pitchFamily="2" charset="-78"/>
              </a:rPr>
              <a:t>دوره10تا20 </a:t>
            </a:r>
            <a:r>
              <a:rPr lang="fa-IR" sz="1800" dirty="0">
                <a:cs typeface="Mj_Zobeir" panose="00000400000000000000" pitchFamily="2" charset="-78"/>
              </a:rPr>
              <a:t>درصد است که موجب می شود تا ازدیاد محصول به طور منظم افزایش جمعیت را خنثی کند این مرحله در راه بلوغ نامیده شد چون از نظر روستو بلوغ 60 سال بعد از خیزبه دست می آید.</a:t>
            </a:r>
            <a:br>
              <a:rPr lang="fa-IR" sz="1800" dirty="0">
                <a:cs typeface="Mj_Zobeir" panose="00000400000000000000" pitchFamily="2" charset="-78"/>
              </a:rPr>
            </a:br>
            <a:r>
              <a:rPr lang="fa-IR" sz="1800" dirty="0">
                <a:solidFill>
                  <a:srgbClr val="FF9B54"/>
                </a:solidFill>
                <a:cs typeface="Mj_Zobeir" panose="00000400000000000000" pitchFamily="2" charset="-78"/>
              </a:rPr>
              <a:t>مرحله مصرف انبوه :</a:t>
            </a:r>
            <a:r>
              <a:rPr lang="fa-IR" sz="1800" dirty="0">
                <a:cs typeface="Mj_Zobeir" panose="00000400000000000000" pitchFamily="2" charset="-78"/>
              </a:rPr>
              <a:t>دراین مرحله بخش های پیشگام به سوی تولید کالا یا خدمات مصرفی گرایش </a:t>
            </a:r>
            <a:endParaRPr lang="fa-IR" sz="1800" dirty="0" smtClean="0">
              <a:cs typeface="Mj_Zobeir" panose="00000400000000000000" pitchFamily="2" charset="-78"/>
            </a:endParaRPr>
          </a:p>
          <a:p>
            <a:pPr algn="r"/>
            <a:r>
              <a:rPr lang="fa-IR" sz="1800" dirty="0" smtClean="0">
                <a:cs typeface="Mj_Zobeir" panose="00000400000000000000" pitchFamily="2" charset="-78"/>
              </a:rPr>
              <a:t>می </a:t>
            </a:r>
            <a:r>
              <a:rPr lang="fa-IR" sz="1800" dirty="0">
                <a:cs typeface="Mj_Zobeir" panose="00000400000000000000" pitchFamily="2" charset="-78"/>
              </a:rPr>
              <a:t>یابند و درآمد به سطحی می رسد که تامین غذا و پوشاک ومسکن دیگر مسئله </a:t>
            </a:r>
            <a:r>
              <a:rPr lang="fa-IR" sz="1800" dirty="0" smtClean="0">
                <a:cs typeface="Mj_Zobeir" panose="00000400000000000000" pitchFamily="2" charset="-78"/>
              </a:rPr>
              <a:t>نیست و تولید لوازم لوکس زندگی افزایش می یابد.</a:t>
            </a:r>
            <a:r>
              <a:rPr lang="fa-IR" sz="1800" dirty="0">
                <a:cs typeface="Mj_Zobeir" panose="00000400000000000000" pitchFamily="2" charset="-78"/>
              </a:rPr>
              <a:t/>
            </a:r>
            <a:br>
              <a:rPr lang="fa-IR" sz="1800" dirty="0">
                <a:cs typeface="Mj_Zobeir" panose="00000400000000000000" pitchFamily="2" charset="-78"/>
              </a:rPr>
            </a:br>
            <a:r>
              <a:rPr lang="fa-IR" sz="1800" dirty="0">
                <a:cs typeface="Mj_Zobeir" panose="00000400000000000000" pitchFamily="2" charset="-78"/>
              </a:rPr>
              <a:t/>
            </a:r>
            <a:br>
              <a:rPr lang="fa-IR" sz="1800" dirty="0">
                <a:cs typeface="Mj_Zobeir" panose="00000400000000000000" pitchFamily="2" charset="-78"/>
              </a:rPr>
            </a:br>
            <a:endParaRPr lang="en-US" sz="1800" dirty="0">
              <a:cs typeface="Mj_Zobeir" panose="00000400000000000000" pitchFamily="2" charset="-78"/>
            </a:endParaRPr>
          </a:p>
        </p:txBody>
      </p:sp>
    </p:spTree>
    <p:extLst>
      <p:ext uri="{BB962C8B-B14F-4D97-AF65-F5344CB8AC3E}">
        <p14:creationId xmlns:p14="http://schemas.microsoft.com/office/powerpoint/2010/main" val="22303169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circle(in)">
                                      <p:cBhvr>
                                        <p:cTn id="22" dur="2000"/>
                                        <p:tgtEl>
                                          <p:spTgt spid="2"/>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ircle(in)">
                                      <p:cBhvr>
                                        <p:cTn id="2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P spid="5"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610497409"/>
              </p:ext>
            </p:extLst>
          </p:nvPr>
        </p:nvGraphicFramePr>
        <p:xfrm>
          <a:off x="381000" y="2286000"/>
          <a:ext cx="83820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285952" y="228600"/>
            <a:ext cx="9412367" cy="1477328"/>
          </a:xfrm>
          <a:prstGeom prst="rect">
            <a:avLst/>
          </a:prstGeom>
        </p:spPr>
        <p:txBody>
          <a:bodyPr wrap="square">
            <a:spAutoFit/>
          </a:bodyPr>
          <a:lstStyle/>
          <a:p>
            <a:pPr algn="ctr"/>
            <a:r>
              <a:rPr lang="fa-IR" dirty="0">
                <a:cs typeface="Mj_Zobeir" panose="00000400000000000000" pitchFamily="2" charset="-78"/>
              </a:rPr>
              <a:t/>
            </a:r>
            <a:br>
              <a:rPr lang="fa-IR" dirty="0">
                <a:cs typeface="Mj_Zobeir" panose="00000400000000000000" pitchFamily="2" charset="-78"/>
              </a:rPr>
            </a:br>
            <a:r>
              <a:rPr lang="fa-IR" dirty="0">
                <a:cs typeface="Mj_Zobeir" panose="00000400000000000000" pitchFamily="2" charset="-78"/>
              </a:rPr>
              <a:t>...یک دهه بعد روستودر رساله سیاست و مراحل رشد مرحله ششم را اضافه کرد .</a:t>
            </a:r>
            <a:br>
              <a:rPr lang="fa-IR" dirty="0">
                <a:cs typeface="Mj_Zobeir" panose="00000400000000000000" pitchFamily="2" charset="-78"/>
              </a:rPr>
            </a:br>
            <a:r>
              <a:rPr lang="fa-IR" dirty="0">
                <a:cs typeface="Mj_Zobeir" panose="00000400000000000000" pitchFamily="2" charset="-78"/>
              </a:rPr>
              <a:t/>
            </a:r>
            <a:br>
              <a:rPr lang="fa-IR" dirty="0">
                <a:cs typeface="Mj_Zobeir" panose="00000400000000000000" pitchFamily="2" charset="-78"/>
              </a:rPr>
            </a:br>
            <a:r>
              <a:rPr lang="fa-IR" dirty="0">
                <a:cs typeface="Mj_Zobeir" panose="00000400000000000000" pitchFamily="2" charset="-78"/>
              </a:rPr>
              <a:t/>
            </a:r>
            <a:br>
              <a:rPr lang="fa-IR" dirty="0">
                <a:cs typeface="Mj_Zobeir" panose="00000400000000000000" pitchFamily="2" charset="-78"/>
              </a:rPr>
            </a:br>
            <a:r>
              <a:rPr lang="fa-IR" dirty="0">
                <a:cs typeface="Mj_Zobeir" panose="00000400000000000000" pitchFamily="2" charset="-78"/>
              </a:rPr>
              <a:t> </a:t>
            </a:r>
            <a:r>
              <a:rPr lang="fa-IR" dirty="0" smtClean="0">
                <a:solidFill>
                  <a:schemeClr val="accent2">
                    <a:lumMod val="75000"/>
                  </a:schemeClr>
                </a:solidFill>
                <a:cs typeface="Mj_Zobeir" panose="00000400000000000000" pitchFamily="2" charset="-78"/>
              </a:rPr>
              <a:t>6-جست </a:t>
            </a:r>
            <a:r>
              <a:rPr lang="fa-IR" dirty="0">
                <a:solidFill>
                  <a:schemeClr val="accent2">
                    <a:lumMod val="75000"/>
                  </a:schemeClr>
                </a:solidFill>
                <a:cs typeface="Mj_Zobeir" panose="00000400000000000000" pitchFamily="2" charset="-78"/>
              </a:rPr>
              <a:t>و جوی کیفیت </a:t>
            </a:r>
            <a:endParaRPr lang="en-US" dirty="0">
              <a:solidFill>
                <a:schemeClr val="accent2">
                  <a:lumMod val="75000"/>
                </a:schemeClr>
              </a:solidFill>
              <a:cs typeface="Mj_Zobeir" panose="00000400000000000000" pitchFamily="2" charset="-78"/>
            </a:endParaRPr>
          </a:p>
        </p:txBody>
      </p:sp>
      <p:sp>
        <p:nvSpPr>
          <p:cNvPr id="6" name="Title 1"/>
          <p:cNvSpPr>
            <a:spLocks noGrp="1"/>
          </p:cNvSpPr>
          <p:nvPr>
            <p:ph type="title"/>
          </p:nvPr>
        </p:nvSpPr>
        <p:spPr>
          <a:xfrm>
            <a:off x="1676400" y="1295400"/>
            <a:ext cx="6554867" cy="1524000"/>
          </a:xfrm>
        </p:spPr>
        <p:txBody>
          <a:bodyPr>
            <a:normAutofit/>
          </a:bodyPr>
          <a:lstStyle/>
          <a:p>
            <a:r>
              <a:rPr lang="fa-IR" sz="1800" dirty="0">
                <a:latin typeface="+mn-lt"/>
                <a:ea typeface="+mn-ea"/>
                <a:cs typeface="Mj_Zobeir" panose="00000400000000000000" pitchFamily="2" charset="-78"/>
              </a:rPr>
              <a:t>روستو </a:t>
            </a:r>
            <a:r>
              <a:rPr lang="fa-IR" sz="1800" dirty="0" smtClean="0">
                <a:latin typeface="+mn-lt"/>
                <a:ea typeface="+mn-ea"/>
                <a:cs typeface="Mj_Zobeir" panose="00000400000000000000" pitchFamily="2" charset="-78"/>
              </a:rPr>
              <a:t>برای جهش به سوی </a:t>
            </a:r>
            <a:r>
              <a:rPr lang="fa-IR" sz="1800" dirty="0">
                <a:latin typeface="+mn-lt"/>
                <a:ea typeface="+mn-ea"/>
                <a:cs typeface="Mj_Zobeir" panose="00000400000000000000" pitchFamily="2" charset="-78"/>
              </a:rPr>
              <a:t>رشد پایدار پیش نیاز </a:t>
            </a:r>
            <a:r>
              <a:rPr lang="fa-IR" sz="1800" dirty="0" smtClean="0">
                <a:latin typeface="+mn-lt"/>
                <a:ea typeface="+mn-ea"/>
                <a:cs typeface="Mj_Zobeir" panose="00000400000000000000" pitchFamily="2" charset="-78"/>
              </a:rPr>
              <a:t>های زیر را ضروری </a:t>
            </a:r>
            <a:r>
              <a:rPr lang="fa-IR" sz="1800" dirty="0">
                <a:latin typeface="+mn-lt"/>
                <a:ea typeface="+mn-ea"/>
                <a:cs typeface="Mj_Zobeir" panose="00000400000000000000" pitchFamily="2" charset="-78"/>
              </a:rPr>
              <a:t>دانست :</a:t>
            </a:r>
            <a:endParaRPr lang="en-US" sz="1800" dirty="0">
              <a:latin typeface="+mn-lt"/>
              <a:ea typeface="+mn-ea"/>
              <a:cs typeface="Mj_Zobeir" panose="00000400000000000000" pitchFamily="2" charset="-78"/>
            </a:endParaRPr>
          </a:p>
        </p:txBody>
      </p:sp>
      <p:sp>
        <p:nvSpPr>
          <p:cNvPr id="7" name="Right Arrow 6">
            <a:hlinkClick r:id="rId7" action="ppaction://hlinksldjump"/>
          </p:cNvPr>
          <p:cNvSpPr/>
          <p:nvPr/>
        </p:nvSpPr>
        <p:spPr>
          <a:xfrm>
            <a:off x="7848599" y="6289431"/>
            <a:ext cx="1277815" cy="5334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Tree>
    <p:extLst>
      <p:ext uri="{BB962C8B-B14F-4D97-AF65-F5344CB8AC3E}">
        <p14:creationId xmlns:p14="http://schemas.microsoft.com/office/powerpoint/2010/main" val="322371107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randombar(horizontal)">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3831336"/>
          </a:xfrm>
        </p:spPr>
        <p:txBody>
          <a:bodyPr>
            <a:normAutofit/>
          </a:bodyPr>
          <a:lstStyle/>
          <a:p>
            <a:pPr algn="ctr"/>
            <a:r>
              <a:rPr lang="fa-IR" dirty="0" smtClean="0"/>
              <a:t/>
            </a:r>
            <a:br>
              <a:rPr lang="fa-IR" dirty="0" smtClean="0"/>
            </a:br>
            <a:r>
              <a:rPr lang="fa-IR" sz="2000" dirty="0" smtClean="0">
                <a:cs typeface="Mj_Zobeir" panose="00000400000000000000" pitchFamily="2" charset="-78"/>
              </a:rPr>
              <a:t>شیلز در کتاب </a:t>
            </a:r>
            <a:r>
              <a:rPr lang="fa-IR" sz="2000" dirty="0" smtClean="0">
                <a:solidFill>
                  <a:schemeClr val="accent2">
                    <a:lumMod val="75000"/>
                  </a:schemeClr>
                </a:solidFill>
                <a:cs typeface="Mj_Zobeir" panose="00000400000000000000" pitchFamily="2" charset="-78"/>
              </a:rPr>
              <a:t>توسعه سیاسی در دولت های جدید </a:t>
            </a:r>
            <a:r>
              <a:rPr lang="fa-IR" sz="2000" dirty="0" smtClean="0">
                <a:cs typeface="Mj_Zobeir" panose="00000400000000000000" pitchFamily="2" charset="-78"/>
              </a:rPr>
              <a:t>می گوید هدف مشترک تمامی دولت های جدید و در حال پیشرفت متجدد شدن یا پویایی ، دموکراسی و مساوات طلبی می باشد.آن </a:t>
            </a:r>
            <a:r>
              <a:rPr lang="fa-IR" sz="2000" dirty="0">
                <a:cs typeface="Mj_Zobeir" panose="00000400000000000000" pitchFamily="2" charset="-78"/>
              </a:rPr>
              <a:t>چه سد راه شکوفایی در جوامع </a:t>
            </a:r>
            <a:r>
              <a:rPr lang="fa-IR" sz="2000" dirty="0" smtClean="0">
                <a:cs typeface="Mj_Zobeir" panose="00000400000000000000" pitchFamily="2" charset="-78"/>
              </a:rPr>
              <a:t>جهان سوم می شود مجموعه </a:t>
            </a:r>
            <a:br>
              <a:rPr lang="fa-IR" sz="2000" dirty="0" smtClean="0">
                <a:cs typeface="Mj_Zobeir" panose="00000400000000000000" pitchFamily="2" charset="-78"/>
              </a:rPr>
            </a:br>
            <a:r>
              <a:rPr lang="fa-IR" sz="2000" dirty="0" smtClean="0">
                <a:cs typeface="Mj_Zobeir" panose="00000400000000000000" pitchFamily="2" charset="-78"/>
              </a:rPr>
              <a:t>داده های نامناسب برای دموکراسی است.</a:t>
            </a:r>
            <a:br>
              <a:rPr lang="fa-IR" sz="2000" dirty="0" smtClean="0">
                <a:cs typeface="Mj_Zobeir" panose="00000400000000000000" pitchFamily="2" charset="-78"/>
              </a:rPr>
            </a:br>
            <a:r>
              <a:rPr lang="fa-IR" sz="2000" dirty="0" smtClean="0">
                <a:cs typeface="Mj_Zobeir" panose="00000400000000000000" pitchFamily="2" charset="-78"/>
              </a:rPr>
              <a:t>شیلز پنج نوع نظام </a:t>
            </a:r>
            <a:r>
              <a:rPr lang="fa-IR" sz="2000" dirty="0">
                <a:cs typeface="Mj_Zobeir" panose="00000400000000000000" pitchFamily="2" charset="-78"/>
              </a:rPr>
              <a:t>سیاسی را که به مسئله نوسازی تلقی </a:t>
            </a:r>
            <a:r>
              <a:rPr lang="fa-IR" sz="2000" dirty="0" smtClean="0">
                <a:cs typeface="Mj_Zobeir" panose="00000400000000000000" pitchFamily="2" charset="-78"/>
              </a:rPr>
              <a:t>می شود بر می شمارد </a:t>
            </a:r>
            <a:r>
              <a:rPr lang="fa-IR" sz="2000" dirty="0">
                <a:cs typeface="Mj_Zobeir" panose="00000400000000000000" pitchFamily="2" charset="-78"/>
              </a:rPr>
              <a:t>: </a:t>
            </a:r>
            <a:endParaRPr lang="en-US" sz="2000" dirty="0">
              <a:cs typeface="Mj_Zobeir" panose="00000400000000000000" pitchFamily="2" charset="-78"/>
            </a:endParaRPr>
          </a:p>
        </p:txBody>
      </p:sp>
      <p:sp>
        <p:nvSpPr>
          <p:cNvPr id="3" name="Down Arrow Callout 2"/>
          <p:cNvSpPr/>
          <p:nvPr/>
        </p:nvSpPr>
        <p:spPr>
          <a:xfrm>
            <a:off x="1676400" y="152400"/>
            <a:ext cx="5562600" cy="1066800"/>
          </a:xfrm>
          <a:prstGeom prst="downArrowCallout">
            <a:avLst/>
          </a:prstGeom>
          <a:solidFill>
            <a:srgbClr val="FFFF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4400" dirty="0">
                <a:solidFill>
                  <a:srgbClr val="C00000"/>
                </a:solidFill>
                <a:cs typeface="Mj_Abasan" panose="00000400000000000000" pitchFamily="2" charset="-78"/>
              </a:rPr>
              <a:t>ادوارد شیلز</a:t>
            </a:r>
            <a:endParaRPr lang="en-US" sz="4400" dirty="0">
              <a:solidFill>
                <a:srgbClr val="C00000"/>
              </a:solidFill>
              <a:cs typeface="Mj_Abasan" panose="00000400000000000000" pitchFamily="2" charset="-78"/>
            </a:endParaRPr>
          </a:p>
        </p:txBody>
      </p:sp>
      <p:graphicFrame>
        <p:nvGraphicFramePr>
          <p:cNvPr id="4" name="Content Placeholder 3"/>
          <p:cNvGraphicFramePr>
            <a:graphicFrameLocks/>
          </p:cNvGraphicFramePr>
          <p:nvPr>
            <p:extLst>
              <p:ext uri="{D42A27DB-BD31-4B8C-83A1-F6EECF244321}">
                <p14:modId xmlns:p14="http://schemas.microsoft.com/office/powerpoint/2010/main" val="1799630784"/>
              </p:ext>
            </p:extLst>
          </p:nvPr>
        </p:nvGraphicFramePr>
        <p:xfrm>
          <a:off x="990600" y="2819400"/>
          <a:ext cx="72390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ight Arrow 4">
            <a:hlinkClick r:id="rId8" action="ppaction://hlinksldjump"/>
          </p:cNvPr>
          <p:cNvSpPr/>
          <p:nvPr/>
        </p:nvSpPr>
        <p:spPr>
          <a:xfrm>
            <a:off x="7115908" y="6249947"/>
            <a:ext cx="1676400" cy="5334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Tree>
    <p:extLst>
      <p:ext uri="{BB962C8B-B14F-4D97-AF65-F5344CB8AC3E}">
        <p14:creationId xmlns:p14="http://schemas.microsoft.com/office/powerpoint/2010/main" val="134161673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ircle(in)">
                                      <p:cBhvr>
                                        <p:cTn id="14" dur="2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Graphic spid="4"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3"/>
          <p:cNvGraphicFramePr>
            <a:graphicFrameLocks/>
          </p:cNvGraphicFramePr>
          <p:nvPr>
            <p:extLst>
              <p:ext uri="{D42A27DB-BD31-4B8C-83A1-F6EECF244321}">
                <p14:modId xmlns:p14="http://schemas.microsoft.com/office/powerpoint/2010/main" val="3192671661"/>
              </p:ext>
            </p:extLst>
          </p:nvPr>
        </p:nvGraphicFramePr>
        <p:xfrm>
          <a:off x="-228600" y="-152400"/>
          <a:ext cx="7086598" cy="190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Wave 6" title="نظریه پردازان نسل اول"/>
          <p:cNvSpPr/>
          <p:nvPr/>
        </p:nvSpPr>
        <p:spPr>
          <a:xfrm>
            <a:off x="6857999" y="457200"/>
            <a:ext cx="1946031" cy="838200"/>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cs typeface="Mj_Zobeir" panose="00000400000000000000" pitchFamily="2" charset="-78"/>
              </a:rPr>
              <a:t>1.دموکراسی سیاسی</a:t>
            </a:r>
            <a:r>
              <a:rPr lang="fa-IR" dirty="0" smtClean="0">
                <a:cs typeface="Mj_Zobeir" panose="00000400000000000000" pitchFamily="2" charset="-78"/>
              </a:rPr>
              <a:t>:</a:t>
            </a:r>
            <a:endParaRPr lang="en-US" dirty="0"/>
          </a:p>
        </p:txBody>
      </p:sp>
      <p:sp>
        <p:nvSpPr>
          <p:cNvPr id="5" name="Wave 4" title="نظریه پردازان نسل اول"/>
          <p:cNvSpPr/>
          <p:nvPr/>
        </p:nvSpPr>
        <p:spPr>
          <a:xfrm>
            <a:off x="6857998" y="1828800"/>
            <a:ext cx="1981201" cy="838200"/>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smtClean="0">
                <a:cs typeface="Mj_Zobeir" panose="00000400000000000000" pitchFamily="2" charset="-78"/>
              </a:rPr>
              <a:t>2.دموکراسی هدایت شده:</a:t>
            </a:r>
            <a:endParaRPr lang="en-US" dirty="0"/>
          </a:p>
        </p:txBody>
      </p:sp>
      <p:graphicFrame>
        <p:nvGraphicFramePr>
          <p:cNvPr id="8" name="Content Placeholder 3"/>
          <p:cNvGraphicFramePr>
            <a:graphicFrameLocks/>
          </p:cNvGraphicFramePr>
          <p:nvPr>
            <p:extLst>
              <p:ext uri="{D42A27DB-BD31-4B8C-83A1-F6EECF244321}">
                <p14:modId xmlns:p14="http://schemas.microsoft.com/office/powerpoint/2010/main" val="2141128560"/>
              </p:ext>
            </p:extLst>
          </p:nvPr>
        </p:nvGraphicFramePr>
        <p:xfrm>
          <a:off x="76199" y="1524000"/>
          <a:ext cx="6781799" cy="1447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Wave 9" title="نظریه پردازان نسل اول"/>
          <p:cNvSpPr/>
          <p:nvPr/>
        </p:nvSpPr>
        <p:spPr>
          <a:xfrm>
            <a:off x="6857998" y="3200400"/>
            <a:ext cx="1981202" cy="838200"/>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smtClean="0">
                <a:cs typeface="Mj_Zobeir" panose="00000400000000000000" pitchFamily="2" charset="-78"/>
              </a:rPr>
              <a:t>3.الیگارشی نوگرا:</a:t>
            </a:r>
            <a:endParaRPr lang="en-US" dirty="0"/>
          </a:p>
        </p:txBody>
      </p:sp>
      <p:graphicFrame>
        <p:nvGraphicFramePr>
          <p:cNvPr id="11" name="Content Placeholder 3"/>
          <p:cNvGraphicFramePr>
            <a:graphicFrameLocks/>
          </p:cNvGraphicFramePr>
          <p:nvPr>
            <p:extLst>
              <p:ext uri="{D42A27DB-BD31-4B8C-83A1-F6EECF244321}">
                <p14:modId xmlns:p14="http://schemas.microsoft.com/office/powerpoint/2010/main" val="516968034"/>
              </p:ext>
            </p:extLst>
          </p:nvPr>
        </p:nvGraphicFramePr>
        <p:xfrm>
          <a:off x="-228600" y="2743200"/>
          <a:ext cx="7315198" cy="14478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2" name="Wave 11" title="نظریه پردازان نسل اول"/>
          <p:cNvSpPr/>
          <p:nvPr/>
        </p:nvSpPr>
        <p:spPr>
          <a:xfrm>
            <a:off x="6857998" y="5715000"/>
            <a:ext cx="2057402" cy="838200"/>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smtClean="0">
                <a:cs typeface="Mj_Zobeir" panose="00000400000000000000" pitchFamily="2" charset="-78"/>
              </a:rPr>
              <a:t>5.الیگارشی سنتی :</a:t>
            </a:r>
            <a:endParaRPr lang="en-US" dirty="0"/>
          </a:p>
        </p:txBody>
      </p:sp>
      <p:graphicFrame>
        <p:nvGraphicFramePr>
          <p:cNvPr id="13" name="Content Placeholder 3"/>
          <p:cNvGraphicFramePr>
            <a:graphicFrameLocks/>
          </p:cNvGraphicFramePr>
          <p:nvPr>
            <p:extLst>
              <p:ext uri="{D42A27DB-BD31-4B8C-83A1-F6EECF244321}">
                <p14:modId xmlns:p14="http://schemas.microsoft.com/office/powerpoint/2010/main" val="1776821651"/>
              </p:ext>
            </p:extLst>
          </p:nvPr>
        </p:nvGraphicFramePr>
        <p:xfrm>
          <a:off x="76200" y="4038600"/>
          <a:ext cx="6705600" cy="14478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4" name="Wave 13" title="نظریه پردازان نسل اول"/>
          <p:cNvSpPr/>
          <p:nvPr/>
        </p:nvSpPr>
        <p:spPr>
          <a:xfrm>
            <a:off x="6857998" y="4343400"/>
            <a:ext cx="1981202" cy="838200"/>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smtClean="0">
                <a:cs typeface="Mj_Zobeir" panose="00000400000000000000" pitchFamily="2" charset="-78"/>
              </a:rPr>
              <a:t>4.الیگارشی توتالیتر:</a:t>
            </a:r>
            <a:endParaRPr lang="en-US" dirty="0"/>
          </a:p>
        </p:txBody>
      </p:sp>
      <p:graphicFrame>
        <p:nvGraphicFramePr>
          <p:cNvPr id="15" name="Content Placeholder 3"/>
          <p:cNvGraphicFramePr>
            <a:graphicFrameLocks/>
          </p:cNvGraphicFramePr>
          <p:nvPr>
            <p:extLst>
              <p:ext uri="{D42A27DB-BD31-4B8C-83A1-F6EECF244321}">
                <p14:modId xmlns:p14="http://schemas.microsoft.com/office/powerpoint/2010/main" val="2287987381"/>
              </p:ext>
            </p:extLst>
          </p:nvPr>
        </p:nvGraphicFramePr>
        <p:xfrm>
          <a:off x="152399" y="5334000"/>
          <a:ext cx="6705599" cy="144780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
        <p:nvSpPr>
          <p:cNvPr id="16" name="Right Arrow 15">
            <a:hlinkClick r:id="rId27" action="ppaction://hlinksldjump"/>
          </p:cNvPr>
          <p:cNvSpPr/>
          <p:nvPr/>
        </p:nvSpPr>
        <p:spPr>
          <a:xfrm>
            <a:off x="29029" y="6311900"/>
            <a:ext cx="1676400" cy="5334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Tree>
    <p:extLst>
      <p:ext uri="{BB962C8B-B14F-4D97-AF65-F5344CB8AC3E}">
        <p14:creationId xmlns:p14="http://schemas.microsoft.com/office/powerpoint/2010/main" val="19066253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heel(1)">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anim calcmode="lin" valueType="num">
                                      <p:cBhvr>
                                        <p:cTn id="20" dur="2000" fill="hold"/>
                                        <p:tgtEl>
                                          <p:spTgt spid="5"/>
                                        </p:tgtEl>
                                        <p:attrNameLst>
                                          <p:attrName>ppt_w</p:attrName>
                                        </p:attrNameLst>
                                      </p:cBhvr>
                                      <p:tavLst>
                                        <p:tav tm="0" fmla="#ppt_w*sin(2.5*pi*$)">
                                          <p:val>
                                            <p:fltVal val="0"/>
                                          </p:val>
                                        </p:tav>
                                        <p:tav tm="100000">
                                          <p:val>
                                            <p:fltVal val="1"/>
                                          </p:val>
                                        </p:tav>
                                      </p:tavLst>
                                    </p:anim>
                                    <p:anim calcmode="lin" valueType="num">
                                      <p:cBhvr>
                                        <p:cTn id="21"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000"/>
                                        <p:tgtEl>
                                          <p:spTgt spid="10"/>
                                        </p:tgtEl>
                                      </p:cBhvr>
                                    </p:animEffect>
                                    <p:anim calcmode="lin" valueType="num">
                                      <p:cBhvr>
                                        <p:cTn id="32" dur="2000" fill="hold"/>
                                        <p:tgtEl>
                                          <p:spTgt spid="10"/>
                                        </p:tgtEl>
                                        <p:attrNameLst>
                                          <p:attrName>ppt_w</p:attrName>
                                        </p:attrNameLst>
                                      </p:cBhvr>
                                      <p:tavLst>
                                        <p:tav tm="0" fmla="#ppt_w*sin(2.5*pi*$)">
                                          <p:val>
                                            <p:fltVal val="0"/>
                                          </p:val>
                                        </p:tav>
                                        <p:tav tm="100000">
                                          <p:val>
                                            <p:fltVal val="1"/>
                                          </p:val>
                                        </p:tav>
                                      </p:tavLst>
                                    </p:anim>
                                    <p:anim calcmode="lin" valueType="num">
                                      <p:cBhvr>
                                        <p:cTn id="33"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circle(in)">
                                      <p:cBhvr>
                                        <p:cTn id="38" dur="20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000"/>
                                        <p:tgtEl>
                                          <p:spTgt spid="14"/>
                                        </p:tgtEl>
                                      </p:cBhvr>
                                    </p:animEffect>
                                    <p:anim calcmode="lin" valueType="num">
                                      <p:cBhvr>
                                        <p:cTn id="44" dur="2000" fill="hold"/>
                                        <p:tgtEl>
                                          <p:spTgt spid="14"/>
                                        </p:tgtEl>
                                        <p:attrNameLst>
                                          <p:attrName>ppt_w</p:attrName>
                                        </p:attrNameLst>
                                      </p:cBhvr>
                                      <p:tavLst>
                                        <p:tav tm="0" fmla="#ppt_w*sin(2.5*pi*$)">
                                          <p:val>
                                            <p:fltVal val="0"/>
                                          </p:val>
                                        </p:tav>
                                        <p:tav tm="100000">
                                          <p:val>
                                            <p:fltVal val="1"/>
                                          </p:val>
                                        </p:tav>
                                      </p:tavLst>
                                    </p:anim>
                                    <p:anim calcmode="lin" valueType="num">
                                      <p:cBhvr>
                                        <p:cTn id="45" dur="2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randombar(horizontal)">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45"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2000"/>
                                        <p:tgtEl>
                                          <p:spTgt spid="12"/>
                                        </p:tgtEl>
                                      </p:cBhvr>
                                    </p:animEffect>
                                    <p:anim calcmode="lin" valueType="num">
                                      <p:cBhvr>
                                        <p:cTn id="56" dur="2000" fill="hold"/>
                                        <p:tgtEl>
                                          <p:spTgt spid="12"/>
                                        </p:tgtEl>
                                        <p:attrNameLst>
                                          <p:attrName>ppt_w</p:attrName>
                                        </p:attrNameLst>
                                      </p:cBhvr>
                                      <p:tavLst>
                                        <p:tav tm="0" fmla="#ppt_w*sin(2.5*pi*$)">
                                          <p:val>
                                            <p:fltVal val="0"/>
                                          </p:val>
                                        </p:tav>
                                        <p:tav tm="100000">
                                          <p:val>
                                            <p:fltVal val="1"/>
                                          </p:val>
                                        </p:tav>
                                      </p:tavLst>
                                    </p:anim>
                                    <p:anim calcmode="lin" valueType="num">
                                      <p:cBhvr>
                                        <p:cTn id="57" dur="2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randombar(horizontal)">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P spid="5" grpId="0" animBg="1"/>
      <p:bldGraphic spid="8" grpId="0">
        <p:bldAsOne/>
      </p:bldGraphic>
      <p:bldP spid="10" grpId="0" animBg="1"/>
      <p:bldGraphic spid="11" grpId="0">
        <p:bldAsOne/>
      </p:bldGraphic>
      <p:bldP spid="12" grpId="0" animBg="1"/>
      <p:bldGraphic spid="13" grpId="0">
        <p:bldAsOne/>
      </p:bldGraphic>
      <p:bldP spid="14" grpId="0" animBg="1"/>
      <p:bldGraphic spid="1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own Arrow Callout 3"/>
          <p:cNvSpPr/>
          <p:nvPr/>
        </p:nvSpPr>
        <p:spPr>
          <a:xfrm>
            <a:off x="1676400" y="152400"/>
            <a:ext cx="5562600" cy="1981200"/>
          </a:xfrm>
          <a:prstGeom prst="downArrowCallout">
            <a:avLst/>
          </a:prstGeom>
          <a:solidFill>
            <a:srgbClr val="FFFF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4400" dirty="0" smtClean="0">
                <a:solidFill>
                  <a:srgbClr val="C00000"/>
                </a:solidFill>
                <a:cs typeface="Mj_Abasan" panose="00000400000000000000" pitchFamily="2" charset="-78"/>
              </a:rPr>
              <a:t>گابریل آلموند و جیمز اس . کلمن</a:t>
            </a:r>
            <a:endParaRPr lang="en-US" sz="4400" dirty="0">
              <a:solidFill>
                <a:srgbClr val="C00000"/>
              </a:solidFill>
              <a:cs typeface="Mj_Abasan" panose="00000400000000000000" pitchFamily="2" charset="-78"/>
            </a:endParaRPr>
          </a:p>
        </p:txBody>
      </p:sp>
      <p:sp>
        <p:nvSpPr>
          <p:cNvPr id="6" name="Title 1"/>
          <p:cNvSpPr>
            <a:spLocks noGrp="1"/>
          </p:cNvSpPr>
          <p:nvPr>
            <p:ph type="title"/>
          </p:nvPr>
        </p:nvSpPr>
        <p:spPr>
          <a:xfrm>
            <a:off x="533400" y="1905000"/>
            <a:ext cx="8155067" cy="2590800"/>
          </a:xfrm>
        </p:spPr>
        <p:txBody>
          <a:bodyPr>
            <a:normAutofit/>
          </a:bodyPr>
          <a:lstStyle/>
          <a:p>
            <a:pPr algn="r"/>
            <a:r>
              <a:rPr lang="fa-IR" sz="1800" dirty="0" smtClean="0">
                <a:cs typeface="Mj_Zobeir" panose="00000400000000000000" pitchFamily="2" charset="-78"/>
              </a:rPr>
              <a:t>کتاب سیاست در مناطق در حال توسعه ، ادغام مطالعات توسعه سیاسی در بطن نظریه کارکرد گرایی با دو عنصر </a:t>
            </a:r>
            <a:r>
              <a:rPr lang="fa-IR" sz="1800" dirty="0" smtClean="0">
                <a:solidFill>
                  <a:srgbClr val="C00000"/>
                </a:solidFill>
                <a:cs typeface="Mj_Zobeir" panose="00000400000000000000" pitchFamily="2" charset="-78"/>
              </a:rPr>
              <a:t>سازماندهی</a:t>
            </a:r>
            <a:r>
              <a:rPr lang="fa-IR" sz="1800" dirty="0" smtClean="0">
                <a:cs typeface="Mj_Zobeir" panose="00000400000000000000" pitchFamily="2" charset="-78"/>
              </a:rPr>
              <a:t> و </a:t>
            </a:r>
            <a:r>
              <a:rPr lang="fa-IR" sz="1800" dirty="0" smtClean="0">
                <a:solidFill>
                  <a:srgbClr val="C00000"/>
                </a:solidFill>
                <a:cs typeface="Mj_Zobeir" panose="00000400000000000000" pitchFamily="2" charset="-78"/>
              </a:rPr>
              <a:t>کارکرد</a:t>
            </a:r>
            <a:r>
              <a:rPr lang="fa-IR" sz="1800" dirty="0" smtClean="0">
                <a:cs typeface="Mj_Zobeir" panose="00000400000000000000" pitchFamily="2" charset="-78"/>
              </a:rPr>
              <a:t> جامعه و نظام سیاسی را به هم مشارکت می دهد.این نویسندگان نظام سیاسی را به </a:t>
            </a:r>
            <a:r>
              <a:rPr lang="fa-IR" sz="1800" dirty="0" smtClean="0">
                <a:solidFill>
                  <a:srgbClr val="C00000"/>
                </a:solidFill>
                <a:cs typeface="Mj_Zobeir" panose="00000400000000000000" pitchFamily="2" charset="-78"/>
              </a:rPr>
              <a:t>نظام کنش متقابل </a:t>
            </a:r>
            <a:r>
              <a:rPr lang="fa-IR" sz="1800" dirty="0" smtClean="0">
                <a:cs typeface="Mj_Zobeir" panose="00000400000000000000" pitchFamily="2" charset="-78"/>
              </a:rPr>
              <a:t>تعریف کردند که کار ویژه های </a:t>
            </a:r>
            <a:r>
              <a:rPr lang="fa-IR" sz="1800" dirty="0" smtClean="0">
                <a:solidFill>
                  <a:srgbClr val="C00000"/>
                </a:solidFill>
                <a:cs typeface="Mj_Zobeir" panose="00000400000000000000" pitchFamily="2" charset="-78"/>
              </a:rPr>
              <a:t>ادغام </a:t>
            </a:r>
            <a:r>
              <a:rPr lang="fa-IR" sz="1800" dirty="0" smtClean="0">
                <a:cs typeface="Mj_Zobeir" panose="00000400000000000000" pitchFamily="2" charset="-78"/>
              </a:rPr>
              <a:t>و</a:t>
            </a:r>
            <a:r>
              <a:rPr lang="fa-IR" sz="1800" dirty="0" smtClean="0">
                <a:solidFill>
                  <a:srgbClr val="C00000"/>
                </a:solidFill>
                <a:cs typeface="Mj_Zobeir" panose="00000400000000000000" pitchFamily="2" charset="-78"/>
              </a:rPr>
              <a:t> تطبیق </a:t>
            </a:r>
            <a:r>
              <a:rPr lang="fa-IR" sz="1800" dirty="0" smtClean="0">
                <a:cs typeface="Mj_Zobeir" panose="00000400000000000000" pitchFamily="2" charset="-78"/>
              </a:rPr>
              <a:t>را از طریق توسل به تهدید یا اجبار فیزیکی مشروع به انجام می رساند.</a:t>
            </a:r>
            <a:br>
              <a:rPr lang="fa-IR" sz="1800" dirty="0" smtClean="0">
                <a:cs typeface="Mj_Zobeir" panose="00000400000000000000" pitchFamily="2" charset="-78"/>
              </a:rPr>
            </a:br>
            <a:r>
              <a:rPr lang="fa-IR" sz="1800" dirty="0">
                <a:cs typeface="Mj_Zobeir" panose="00000400000000000000" pitchFamily="2" charset="-78"/>
              </a:rPr>
              <a:t/>
            </a:r>
            <a:br>
              <a:rPr lang="fa-IR" sz="1800" dirty="0">
                <a:cs typeface="Mj_Zobeir" panose="00000400000000000000" pitchFamily="2" charset="-78"/>
              </a:rPr>
            </a:br>
            <a:r>
              <a:rPr lang="fa-IR" sz="2800" dirty="0" smtClean="0">
                <a:cs typeface="Mj_Zobeir" panose="00000400000000000000" pitchFamily="2" charset="-78"/>
              </a:rPr>
              <a:t>2متغیر بنیادی توسعه سیاسی:</a:t>
            </a:r>
            <a:r>
              <a:rPr lang="fa-IR" sz="1800" dirty="0" smtClean="0">
                <a:cs typeface="Mj_Zobeir" panose="00000400000000000000" pitchFamily="2" charset="-78"/>
              </a:rPr>
              <a:t/>
            </a:r>
            <a:br>
              <a:rPr lang="fa-IR" sz="1800" dirty="0" smtClean="0">
                <a:cs typeface="Mj_Zobeir" panose="00000400000000000000" pitchFamily="2" charset="-78"/>
              </a:rPr>
            </a:br>
            <a:r>
              <a:rPr lang="fa-IR" sz="1800" dirty="0" smtClean="0">
                <a:cs typeface="Mj_Zobeir" panose="00000400000000000000" pitchFamily="2" charset="-78"/>
              </a:rPr>
              <a:t/>
            </a:r>
            <a:br>
              <a:rPr lang="fa-IR" sz="1800" dirty="0" smtClean="0">
                <a:cs typeface="Mj_Zobeir" panose="00000400000000000000" pitchFamily="2" charset="-78"/>
              </a:rPr>
            </a:br>
            <a:endParaRPr lang="en-US" sz="1800" dirty="0">
              <a:cs typeface="Mj_Zobeir" panose="00000400000000000000" pitchFamily="2" charset="-78"/>
            </a:endParaRPr>
          </a:p>
        </p:txBody>
      </p:sp>
      <p:graphicFrame>
        <p:nvGraphicFramePr>
          <p:cNvPr id="7" name="Content Placeholder 3"/>
          <p:cNvGraphicFramePr>
            <a:graphicFrameLocks/>
          </p:cNvGraphicFramePr>
          <p:nvPr>
            <p:extLst>
              <p:ext uri="{D42A27DB-BD31-4B8C-83A1-F6EECF244321}">
                <p14:modId xmlns:p14="http://schemas.microsoft.com/office/powerpoint/2010/main" val="3486855371"/>
              </p:ext>
            </p:extLst>
          </p:nvPr>
        </p:nvGraphicFramePr>
        <p:xfrm>
          <a:off x="-1143000" y="3203331"/>
          <a:ext cx="6248400" cy="60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loud Callout 7"/>
          <p:cNvSpPr/>
          <p:nvPr/>
        </p:nvSpPr>
        <p:spPr>
          <a:xfrm>
            <a:off x="152400" y="4191000"/>
            <a:ext cx="8001000" cy="2667000"/>
          </a:xfrm>
          <a:prstGeom prst="cloudCallout">
            <a:avLst>
              <a:gd name="adj1" fmla="val 51258"/>
              <a:gd name="adj2" fmla="val -583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3200" b="1" cap="all" dirty="0">
                <a:ln w="3175" cmpd="sng">
                  <a:noFill/>
                </a:ln>
                <a:solidFill>
                  <a:srgbClr val="FFFF00"/>
                </a:solidFill>
                <a:latin typeface="+mj-lt"/>
                <a:ea typeface="+mj-ea"/>
                <a:cs typeface="Mj_Zobeir" panose="00000400000000000000" pitchFamily="2" charset="-78"/>
              </a:rPr>
              <a:t>وجه مشخصه جوامع سنتی با جوامع متعدد:</a:t>
            </a:r>
          </a:p>
          <a:p>
            <a:pPr algn="ctr"/>
            <a:r>
              <a:rPr lang="fa-IR" cap="all" dirty="0">
                <a:ln w="3175" cmpd="sng">
                  <a:noFill/>
                </a:ln>
                <a:solidFill>
                  <a:schemeClr val="tx1"/>
                </a:solidFill>
                <a:latin typeface="+mj-lt"/>
                <a:ea typeface="+mj-ea"/>
                <a:cs typeface="Mj_Zobeir" panose="00000400000000000000" pitchFamily="2" charset="-78"/>
              </a:rPr>
              <a:t>وجه مشخصه جوامع سنتی ساختارهای سیاسی گسیخته با کمترین حد تخصص گرایی است که عموما به وسیله یک مرجع واحد انجام می پذیرد.</a:t>
            </a:r>
          </a:p>
          <a:p>
            <a:pPr algn="ctr"/>
            <a:r>
              <a:rPr lang="fa-IR" cap="all" dirty="0">
                <a:ln w="3175" cmpd="sng">
                  <a:noFill/>
                </a:ln>
                <a:solidFill>
                  <a:schemeClr val="tx1"/>
                </a:solidFill>
                <a:latin typeface="+mj-lt"/>
                <a:ea typeface="+mj-ea"/>
                <a:cs typeface="Mj_Zobeir" panose="00000400000000000000" pitchFamily="2" charset="-78"/>
              </a:rPr>
              <a:t>برعکس جوامع متجدد به ساختارهای انحصارا سیاسی (پارلمان ، حکومت، احزاب سیاسی ،هیئت سیاسی ) با تقسیم کار مشخص مجهز هستند.</a:t>
            </a:r>
            <a:endParaRPr lang="en-US" cap="all" dirty="0">
              <a:ln w="3175" cmpd="sng">
                <a:noFill/>
              </a:ln>
              <a:solidFill>
                <a:schemeClr val="tx1"/>
              </a:solidFill>
              <a:latin typeface="+mj-lt"/>
              <a:ea typeface="+mj-ea"/>
              <a:cs typeface="Mj_Zobeir" panose="00000400000000000000" pitchFamily="2" charset="-78"/>
            </a:endParaRPr>
          </a:p>
        </p:txBody>
      </p:sp>
      <p:sp>
        <p:nvSpPr>
          <p:cNvPr id="9" name="Right Arrow 8">
            <a:hlinkClick r:id="rId8" action="ppaction://hlinksldjump"/>
          </p:cNvPr>
          <p:cNvSpPr/>
          <p:nvPr/>
        </p:nvSpPr>
        <p:spPr>
          <a:xfrm>
            <a:off x="7115908" y="6249947"/>
            <a:ext cx="1676400" cy="5334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a-IR" dirty="0" smtClean="0"/>
              <a:t>بازگشت</a:t>
            </a:r>
            <a:endParaRPr lang="en-US" dirty="0"/>
          </a:p>
        </p:txBody>
      </p:sp>
    </p:spTree>
    <p:extLst>
      <p:ext uri="{BB962C8B-B14F-4D97-AF65-F5344CB8AC3E}">
        <p14:creationId xmlns:p14="http://schemas.microsoft.com/office/powerpoint/2010/main" val="96299044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fltVal val="0"/>
                                          </p:val>
                                        </p:tav>
                                        <p:tav tm="100000">
                                          <p:val>
                                            <p:strVal val="#ppt_w"/>
                                          </p:val>
                                        </p:tav>
                                      </p:tavLst>
                                    </p:anim>
                                    <p:anim calcmode="lin" valueType="num">
                                      <p:cBhvr>
                                        <p:cTn id="23" dur="1000" fill="hold"/>
                                        <p:tgtEl>
                                          <p:spTgt spid="8"/>
                                        </p:tgtEl>
                                        <p:attrNameLst>
                                          <p:attrName>ppt_h</p:attrName>
                                        </p:attrNameLst>
                                      </p:cBhvr>
                                      <p:tavLst>
                                        <p:tav tm="0">
                                          <p:val>
                                            <p:fltVal val="0"/>
                                          </p:val>
                                        </p:tav>
                                        <p:tav tm="100000">
                                          <p:val>
                                            <p:strVal val="#ppt_h"/>
                                          </p:val>
                                        </p:tav>
                                      </p:tavLst>
                                    </p:anim>
                                    <p:anim calcmode="lin" valueType="num">
                                      <p:cBhvr>
                                        <p:cTn id="24" dur="1000" fill="hold"/>
                                        <p:tgtEl>
                                          <p:spTgt spid="8"/>
                                        </p:tgtEl>
                                        <p:attrNameLst>
                                          <p:attrName>style.rotation</p:attrName>
                                        </p:attrNameLst>
                                      </p:cBhvr>
                                      <p:tavLst>
                                        <p:tav tm="0">
                                          <p:val>
                                            <p:fltVal val="90"/>
                                          </p:val>
                                        </p:tav>
                                        <p:tav tm="100000">
                                          <p:val>
                                            <p:fltVal val="0"/>
                                          </p:val>
                                        </p:tav>
                                      </p:tavLst>
                                    </p:anim>
                                    <p:animEffect transition="in" filter="fade">
                                      <p:cBhvr>
                                        <p:cTn id="2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Graphic spid="7" grpId="0">
        <p:bldAsOne/>
      </p:bldGraphic>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p:cNvGraphicFramePr>
          <p:nvPr>
            <p:extLst>
              <p:ext uri="{D42A27DB-BD31-4B8C-83A1-F6EECF244321}">
                <p14:modId xmlns:p14="http://schemas.microsoft.com/office/powerpoint/2010/main" val="2805477702"/>
              </p:ext>
            </p:extLst>
          </p:nvPr>
        </p:nvGraphicFramePr>
        <p:xfrm>
          <a:off x="0" y="457200"/>
          <a:ext cx="88392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Wave 8" title="نظریه پردازان نسل اول"/>
          <p:cNvSpPr/>
          <p:nvPr/>
        </p:nvSpPr>
        <p:spPr>
          <a:xfrm>
            <a:off x="5638800" y="5638800"/>
            <a:ext cx="2971800" cy="838200"/>
          </a:xfrm>
          <a:prstGeom prst="wav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a-IR" dirty="0" smtClean="0">
                <a:cs typeface="Mj_Zobeir" panose="00000400000000000000" pitchFamily="2" charset="-78"/>
              </a:rPr>
              <a:t>دانشجویان ارشد دانشگاه آزاد زاهدان</a:t>
            </a:r>
            <a:endParaRPr lang="en-US" dirty="0"/>
          </a:p>
        </p:txBody>
      </p:sp>
      <p:sp>
        <p:nvSpPr>
          <p:cNvPr id="10" name="Wave 9" title="نظریه پردازان نسل اول"/>
          <p:cNvSpPr/>
          <p:nvPr/>
        </p:nvSpPr>
        <p:spPr>
          <a:xfrm>
            <a:off x="533400" y="5638800"/>
            <a:ext cx="2667000" cy="838200"/>
          </a:xfrm>
          <a:prstGeom prst="wav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a-IR" dirty="0" smtClean="0">
                <a:cs typeface="Mj_Zobeir" panose="00000400000000000000" pitchFamily="2" charset="-78"/>
              </a:rPr>
              <a:t>پاییز 93</a:t>
            </a:r>
            <a:endParaRPr lang="en-US" dirty="0"/>
          </a:p>
        </p:txBody>
      </p:sp>
    </p:spTree>
    <p:extLst>
      <p:ext uri="{BB962C8B-B14F-4D97-AF65-F5344CB8AC3E}">
        <p14:creationId xmlns:p14="http://schemas.microsoft.com/office/powerpoint/2010/main" val="37748517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1231</TotalTime>
  <Words>1316</Words>
  <Application>Microsoft Office PowerPoint</Application>
  <PresentationFormat>On-screen Show (4:3)</PresentationFormat>
  <Paragraphs>188</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Slice</vt:lpstr>
      <vt:lpstr>PowerPoint Presentation</vt:lpstr>
      <vt:lpstr>استاد : دکتر دبیری مهر</vt:lpstr>
      <vt:lpstr>PowerPoint Presentation</vt:lpstr>
      <vt:lpstr>1.جامعه شناسان سیاسی</vt:lpstr>
      <vt:lpstr>2. مورخان اقتصادی           </vt:lpstr>
      <vt:lpstr>4.جامعه شناسان</vt:lpstr>
      <vt:lpstr>PowerPoint Presentation</vt:lpstr>
      <vt:lpstr>PowerPoint Presentation</vt:lpstr>
      <vt:lpstr>   اولین کسی که اصطلاح بسیج اجتماعی رابه کار بردازنظر او بسیج عملی است که نوسازی جامعه راتضمین می کند.و شاخص وضعیتی است که مردم در گذار از نوعی زندگی سنتی به زندگی جدید ، تجربه می کند اوفهرستی از چهار شاخص داده های اقتصادی مثل درآمدوداده های فرهنگی مثل سطح سواد و داده های جمعیتی مثل میزان شهرنشینی و داده های سیاسی مثل مشارکت درانتخابات فراهم کرد. بسیج اجتماعی + همگونی فرهنگی= عقلانیت مدرن هدف اولیه سیاست                     دستیابی به اهداف اجتماعی از طریق هماهنگی بین تلاش های انسانی است                                                      </vt:lpstr>
      <vt:lpstr>         معرو فترین مطالعات اولیه نوسازی توسط اوبود.ازدیدگاه او نوسازی اروپا یک روند خطی را به صورت گذار از مراحل مشخص پشت شر گذاشته است که عبارتند از :          </vt:lpstr>
      <vt:lpstr> مانند لرنر از دیدگاه فرد وخصوصا جنبه روان شناسانه او به بحث توسعه می پردازد. </vt:lpstr>
      <vt:lpstr>محور تحلیل اینکلس تجدد روان شناختی  است. اینکلس و دستیارش پرسشنامه هایی را در نیجریه- اسرائیل-بنگلادش-آرژانتین-هند-شیلی توزیع نمودند تا میزان نوگرایی افراد را ارزیابی کنند.اینکلس عمده ترین ویژگی های افراد نوگرا راچنین می گوید: 1.آمادگی برای پذیرش تجربیات جدید 2.داشتن استقلال هرچه بیشتر از چهره های صاحب اقتدار 3.علم باوری(امکان غلبه بشر بر طبیعت) 4.تحرک گرایی(صعود از نردبان شغلی و جاه طلب) 5.استفاده ازبرنامه ریزی دراز مدت(پنج سال آینده) 6.واردشدن در سیاست مدنی(مشارکت در امور داوطلبانه و اجتماع محلی)  به نظر او آموزش و تحصیلات مهم ترین عامل پذیرش ارزش های نوین توسط مردم در کشورهای جهان سوم است.</vt:lpstr>
      <vt:lpstr>اودر مقاله تحقیقی خود باعنوان «توسعه اقتصادی و دموکراسی » این سوال را طرح می کند: آیاتنهاجوامع مرفه هستند که می توانند دموکراسی را برپا دارند. دموکراسی درپژوهش او به گونه ایی از نظام سیاسی اطلاق می شود که به طور منظم فرصت های قانونی را برای تغییرمقامات حاکم ارائه می کند و به مردم اجازه می دهد تا از طریق انتخاب صاحبان مناصب سیاسی ، در تصمیم گیری های عمده اعمال نفوذ نمایند.  شاخص های توسعه اقتصادی از نظر لیپست : 1- ثروت 2- توسعه صنعتی 3- توسعه شهرنشینی 4- تحصیلات</vt:lpstr>
      <vt:lpstr>دال دوکتاب درخصوص رابطه دموکراسی وتوسعه اقتصادی به نامهای مقدمه ای بر نظریه ی دموکراسی و سیاست-اقتصاد و رفاه نوشته است.این دواثربه این نتیجه رسیده اند  دموکراسی به گونه ای تدریجی وفقط در قالب پلی آرشی تحقق دارد. از نظر دال بازی سیاسی درهرجامعه مشروط به امکاناتی است که سطح توسعه ی آن جامعه به دست می دهد. پنج شرط مقدم بر پلی آرشی: 1-وجود  پاره ای از اندیشه های اجتماعی 2- حداقل اجماع عمومی 3- رسیدن به تکثر اجتماعی 4- گردش قوی نخبگان 5- تفاوت اندک در توزیع ثروت و آموزش</vt:lpstr>
      <vt:lpstr> اونظریه خود را در کتابی با عنوان مراحل رشد اقتصادی ارائه کرد.دیدگاه او کاملا ضدکمونیستی بود.روستومعتقد بودمراحل رشد اقتصادی کشورها عبارتنداز:</vt:lpstr>
      <vt:lpstr>روستو برای جهش به سوی رشد پایدار پیش نیاز های زیر را ضروری دانست :</vt:lpstr>
      <vt:lpstr> شیلز در کتاب توسعه سیاسی در دولت های جدید می گوید هدف مشترک تمامی دولت های جدید و در حال پیشرفت متجدد شدن یا پویایی ، دموکراسی و مساوات طلبی می باشد.آن چه سد راه شکوفایی در جوامع جهان سوم می شود مجموعه  داده های نامناسب برای دموکراسی است. شیلز پنج نوع نظام سیاسی را که به مسئله نوسازی تلقی می شود بر می شمارد : </vt:lpstr>
      <vt:lpstr>PowerPoint Presentation</vt:lpstr>
      <vt:lpstr>کتاب سیاست در مناطق در حال توسعه ، ادغام مطالعات توسعه سیاسی در بطن نظریه کارکرد گرایی با دو عنصر سازماندهی و کارکرد جامعه و نظام سیاسی را به هم مشارکت می دهد.این نویسندگان نظام سیاسی را به نظام کنش متقابل تعریف کردند که کار ویژه های ادغام و تطبیق را از طریق توسل به تهدید یا اجبار فیزیکی مشروع به انجام می رساند.  2متغیر بنیادی توسعه سیاسی: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نظریه پردازان  توسعه نسل اول</dc:title>
  <dc:creator>gole narges</dc:creator>
  <cp:lastModifiedBy>msi</cp:lastModifiedBy>
  <cp:revision>371</cp:revision>
  <dcterms:created xsi:type="dcterms:W3CDTF">2003-05-27T17:12:20Z</dcterms:created>
  <dcterms:modified xsi:type="dcterms:W3CDTF">2014-10-30T15:08:28Z</dcterms:modified>
</cp:coreProperties>
</file>